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7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946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 Kennett" userId="cee29c96-fc75-4aee-8d95-80d4ea500473" providerId="ADAL" clId="{339D5D76-81E4-49F1-B0EB-AB722ECC7102}"/>
    <pc:docChg chg="undo custSel modSld">
      <pc:chgData name="Rob Kennett" userId="cee29c96-fc75-4aee-8d95-80d4ea500473" providerId="ADAL" clId="{339D5D76-81E4-49F1-B0EB-AB722ECC7102}" dt="2025-08-31T10:20:10.853" v="1081" actId="20577"/>
      <pc:docMkLst>
        <pc:docMk/>
      </pc:docMkLst>
      <pc:sldChg chg="addSp delSp modSp">
        <pc:chgData name="Rob Kennett" userId="cee29c96-fc75-4aee-8d95-80d4ea500473" providerId="ADAL" clId="{339D5D76-81E4-49F1-B0EB-AB722ECC7102}" dt="2025-08-31T10:20:10.853" v="1081" actId="20577"/>
        <pc:sldMkLst>
          <pc:docMk/>
          <pc:sldMk cId="2234277813" sldId="256"/>
        </pc:sldMkLst>
        <pc:spChg chg="mod">
          <ac:chgData name="Rob Kennett" userId="cee29c96-fc75-4aee-8d95-80d4ea500473" providerId="ADAL" clId="{339D5D76-81E4-49F1-B0EB-AB722ECC7102}" dt="2025-08-31T10:08:23.984" v="986" actId="20577"/>
          <ac:spMkLst>
            <pc:docMk/>
            <pc:sldMk cId="2234277813" sldId="256"/>
            <ac:spMk id="4" creationId="{A1E92899-A421-0FFD-8F74-E1C296E7B06F}"/>
          </ac:spMkLst>
        </pc:spChg>
        <pc:spChg chg="mod">
          <ac:chgData name="Rob Kennett" userId="cee29c96-fc75-4aee-8d95-80d4ea500473" providerId="ADAL" clId="{339D5D76-81E4-49F1-B0EB-AB722ECC7102}" dt="2025-08-31T09:55:53.372" v="724" actId="14100"/>
          <ac:spMkLst>
            <pc:docMk/>
            <pc:sldMk cId="2234277813" sldId="256"/>
            <ac:spMk id="7" creationId="{CA8FF045-811A-7186-3890-F16F80BD99BE}"/>
          </ac:spMkLst>
        </pc:spChg>
        <pc:spChg chg="mod">
          <ac:chgData name="Rob Kennett" userId="cee29c96-fc75-4aee-8d95-80d4ea500473" providerId="ADAL" clId="{339D5D76-81E4-49F1-B0EB-AB722ECC7102}" dt="2025-08-31T09:55:50.646" v="723" actId="14100"/>
          <ac:spMkLst>
            <pc:docMk/>
            <pc:sldMk cId="2234277813" sldId="256"/>
            <ac:spMk id="8" creationId="{07872C75-E96B-244D-2728-A804F14F4B67}"/>
          </ac:spMkLst>
        </pc:spChg>
        <pc:spChg chg="mod">
          <ac:chgData name="Rob Kennett" userId="cee29c96-fc75-4aee-8d95-80d4ea500473" providerId="ADAL" clId="{339D5D76-81E4-49F1-B0EB-AB722ECC7102}" dt="2025-08-31T10:20:10.853" v="1081" actId="20577"/>
          <ac:spMkLst>
            <pc:docMk/>
            <pc:sldMk cId="2234277813" sldId="256"/>
            <ac:spMk id="9" creationId="{854E844C-C9FC-4189-B015-B63C1CF2C8BD}"/>
          </ac:spMkLst>
        </pc:spChg>
        <pc:spChg chg="mod">
          <ac:chgData name="Rob Kennett" userId="cee29c96-fc75-4aee-8d95-80d4ea500473" providerId="ADAL" clId="{339D5D76-81E4-49F1-B0EB-AB722ECC7102}" dt="2025-08-31T10:06:08.573" v="841" actId="14100"/>
          <ac:spMkLst>
            <pc:docMk/>
            <pc:sldMk cId="2234277813" sldId="256"/>
            <ac:spMk id="10" creationId="{780FF6B1-A2DE-A048-1B65-A05EF598060A}"/>
          </ac:spMkLst>
        </pc:spChg>
        <pc:spChg chg="mod">
          <ac:chgData name="Rob Kennett" userId="cee29c96-fc75-4aee-8d95-80d4ea500473" providerId="ADAL" clId="{339D5D76-81E4-49F1-B0EB-AB722ECC7102}" dt="2025-08-31T10:06:19.669" v="844" actId="14100"/>
          <ac:spMkLst>
            <pc:docMk/>
            <pc:sldMk cId="2234277813" sldId="256"/>
            <ac:spMk id="11" creationId="{72D18939-D3DA-7F0C-76A7-410BF27DE0DD}"/>
          </ac:spMkLst>
        </pc:spChg>
        <pc:spChg chg="mod">
          <ac:chgData name="Rob Kennett" userId="cee29c96-fc75-4aee-8d95-80d4ea500473" providerId="ADAL" clId="{339D5D76-81E4-49F1-B0EB-AB722ECC7102}" dt="2025-08-31T10:08:36.833" v="987" actId="14100"/>
          <ac:spMkLst>
            <pc:docMk/>
            <pc:sldMk cId="2234277813" sldId="256"/>
            <ac:spMk id="13" creationId="{EF141DEF-4B6B-6D8C-BE00-653570D2C4B8}"/>
          </ac:spMkLst>
        </pc:spChg>
        <pc:spChg chg="mod">
          <ac:chgData name="Rob Kennett" userId="cee29c96-fc75-4aee-8d95-80d4ea500473" providerId="ADAL" clId="{339D5D76-81E4-49F1-B0EB-AB722ECC7102}" dt="2025-08-31T10:06:12.943" v="842" actId="1076"/>
          <ac:spMkLst>
            <pc:docMk/>
            <pc:sldMk cId="2234277813" sldId="256"/>
            <ac:spMk id="14" creationId="{B1602637-745D-9983-55B8-285992F83E42}"/>
          </ac:spMkLst>
        </pc:spChg>
        <pc:spChg chg="del">
          <ac:chgData name="Rob Kennett" userId="cee29c96-fc75-4aee-8d95-80d4ea500473" providerId="ADAL" clId="{339D5D76-81E4-49F1-B0EB-AB722ECC7102}" dt="2025-08-31T08:25:57.254" v="446" actId="478"/>
          <ac:spMkLst>
            <pc:docMk/>
            <pc:sldMk cId="2234277813" sldId="256"/>
            <ac:spMk id="15" creationId="{1B921F2B-25FD-4C2B-8E1E-DA5C74FD3B4E}"/>
          </ac:spMkLst>
        </pc:spChg>
        <pc:spChg chg="mod">
          <ac:chgData name="Rob Kennett" userId="cee29c96-fc75-4aee-8d95-80d4ea500473" providerId="ADAL" clId="{339D5D76-81E4-49F1-B0EB-AB722ECC7102}" dt="2025-08-31T10:08:07.014" v="972" actId="14100"/>
          <ac:spMkLst>
            <pc:docMk/>
            <pc:sldMk cId="2234277813" sldId="256"/>
            <ac:spMk id="16" creationId="{09643B10-5DD4-3FCB-B0DF-4591437C9B22}"/>
          </ac:spMkLst>
        </pc:spChg>
        <pc:spChg chg="add mod">
          <ac:chgData name="Rob Kennett" userId="cee29c96-fc75-4aee-8d95-80d4ea500473" providerId="ADAL" clId="{339D5D76-81E4-49F1-B0EB-AB722ECC7102}" dt="2025-08-31T10:08:47.358" v="990" actId="14100"/>
          <ac:spMkLst>
            <pc:docMk/>
            <pc:sldMk cId="2234277813" sldId="256"/>
            <ac:spMk id="20" creationId="{2CF557D6-AD47-4538-ABEB-4F29C5F86D8F}"/>
          </ac:spMkLst>
        </pc:spChg>
        <pc:picChg chg="add del mod">
          <ac:chgData name="Rob Kennett" userId="cee29c96-fc75-4aee-8d95-80d4ea500473" providerId="ADAL" clId="{339D5D76-81E4-49F1-B0EB-AB722ECC7102}" dt="2025-08-31T09:29:48.115" v="455" actId="478"/>
          <ac:picMkLst>
            <pc:docMk/>
            <pc:sldMk cId="2234277813" sldId="256"/>
            <ac:picMk id="3" creationId="{FC76B6A3-D3E1-45DF-9AFA-768992961CD0}"/>
          </ac:picMkLst>
        </pc:picChg>
        <pc:picChg chg="add mod">
          <ac:chgData name="Rob Kennett" userId="cee29c96-fc75-4aee-8d95-80d4ea500473" providerId="ADAL" clId="{339D5D76-81E4-49F1-B0EB-AB722ECC7102}" dt="2025-08-31T09:31:05.691" v="462" actId="1076"/>
          <ac:picMkLst>
            <pc:docMk/>
            <pc:sldMk cId="2234277813" sldId="256"/>
            <ac:picMk id="6" creationId="{32120E13-F639-4EE1-949C-E3B1CCB4AA27}"/>
          </ac:picMkLst>
        </pc:picChg>
        <pc:picChg chg="add mod">
          <ac:chgData name="Rob Kennett" userId="cee29c96-fc75-4aee-8d95-80d4ea500473" providerId="ADAL" clId="{339D5D76-81E4-49F1-B0EB-AB722ECC7102}" dt="2025-08-31T09:55:46.619" v="722" actId="1076"/>
          <ac:picMkLst>
            <pc:docMk/>
            <pc:sldMk cId="2234277813" sldId="256"/>
            <ac:picMk id="12" creationId="{DA76A02B-3F28-4FC9-B60B-33976963E59C}"/>
          </ac:picMkLst>
        </pc:picChg>
        <pc:picChg chg="add mod">
          <ac:chgData name="Rob Kennett" userId="cee29c96-fc75-4aee-8d95-80d4ea500473" providerId="ADAL" clId="{339D5D76-81E4-49F1-B0EB-AB722ECC7102}" dt="2025-08-31T10:10:10.499" v="993" actId="1076"/>
          <ac:picMkLst>
            <pc:docMk/>
            <pc:sldMk cId="2234277813" sldId="256"/>
            <ac:picMk id="18" creationId="{84E381F6-D06A-4D82-B208-8D9837BEB5F1}"/>
          </ac:picMkLst>
        </pc:picChg>
        <pc:picChg chg="add mod">
          <ac:chgData name="Rob Kennett" userId="cee29c96-fc75-4aee-8d95-80d4ea500473" providerId="ADAL" clId="{339D5D76-81E4-49F1-B0EB-AB722ECC7102}" dt="2025-08-31T10:10:58.395" v="998" actId="1076"/>
          <ac:picMkLst>
            <pc:docMk/>
            <pc:sldMk cId="2234277813" sldId="256"/>
            <ac:picMk id="19" creationId="{2E7D35EE-E931-46B3-B847-F6F906F3123A}"/>
          </ac:picMkLst>
        </pc:picChg>
        <pc:picChg chg="del">
          <ac:chgData name="Rob Kennett" userId="cee29c96-fc75-4aee-8d95-80d4ea500473" providerId="ADAL" clId="{339D5D76-81E4-49F1-B0EB-AB722ECC7102}" dt="2025-08-31T09:59:02.942" v="725" actId="478"/>
          <ac:picMkLst>
            <pc:docMk/>
            <pc:sldMk cId="2234277813" sldId="256"/>
            <ac:picMk id="1026" creationId="{1C046143-5895-4B49-8CD2-2AD062C1CA5D}"/>
          </ac:picMkLst>
        </pc:picChg>
        <pc:picChg chg="add del mod">
          <ac:chgData name="Rob Kennett" userId="cee29c96-fc75-4aee-8d95-80d4ea500473" providerId="ADAL" clId="{339D5D76-81E4-49F1-B0EB-AB722ECC7102}" dt="2025-08-31T09:30:17.422" v="459" actId="478"/>
          <ac:picMkLst>
            <pc:docMk/>
            <pc:sldMk cId="2234277813" sldId="256"/>
            <ac:picMk id="1028" creationId="{BF33E33A-8844-421B-B3C2-3E09E533EA8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0E7E4-6A09-7C96-81DE-257F4F2CEC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CF425A-7FE0-1740-6DAB-43D1AF9D81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68B435-BE00-0991-1F30-63009E1D0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7CCF8-2AE2-768C-1CC3-DBB31A084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73676-2662-BB08-CB73-3D2B7249D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018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BFC6F-037A-7902-8ED8-72CF72721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D1FFB-8C5E-5CE7-0905-98A2C2777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21D08-B2B3-BF89-94B2-F9B0E032F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CD9382-F8F3-0ABB-2352-574F393CB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758647-5701-AC66-B103-E8169E894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258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1890A-FCCE-4697-C59E-FD91A1A34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722EAB-88C1-A124-0049-90FE71209F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8F7D1-3197-B3C2-4F81-D7B282DC8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CFCEE-A605-5DE6-5945-9A8E6C425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5B8C-FFAD-F639-640A-E4A3A968F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96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35D78-A198-8EAF-3A1A-45398F7EC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D7DFF-9F50-5962-8E25-97D38F01B1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4A7BEE-91CB-C7BB-A62C-1D79DFB999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AA8EB5-59B4-3A1E-7ADA-25ED2F383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D1A332-0641-760E-293C-524C277BF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C3A41-9B72-3541-BC97-C7296B15E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184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6DB5-AAAF-5755-CF3E-5BD529970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DB403-98CF-B741-2315-B99A18322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959078-E2D4-3A6F-6939-C16B043A1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56F016-55BF-446B-0FAE-2C45E20698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6B5898-17C1-1FC2-D387-B0FDAAE2E7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3F020E-C164-B7F0-6976-EB0BBEBA5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0BD154-031D-5589-2AB0-04A8F9EA2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938DA7-D8CA-18ED-F90C-4B8B0DBB9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33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FA05D-6DC4-3617-A97D-603003CCE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E1D85E-ABAE-AB26-BCA7-E02D1A7FA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CA1C6E-B6DE-ED6F-754E-674D9D184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BB5F26-43AC-0ED7-A699-05DCBCDE0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0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6AD654-9CB0-09E0-F318-072E5CDEC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402225-20BA-7861-414E-9F1190D83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926AC-8FEF-5284-03CD-73316DCEA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216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2829C-5434-836C-6EBA-446917E05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F3227-59E5-10EB-705D-273EE9750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C8BC79-A92E-6D40-207B-ED645587F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CE35EE-8235-0AA5-FDAD-B9423B1C2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C618BD-EC5C-B0A6-F98B-63DC5B35D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14603E-1A31-58EA-C617-1D73079DE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040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7D75E-D083-485E-0817-68006D6D9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FF4784-60FF-CA1C-3130-700E1AE6F2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7ADA5B-42E6-2C69-89D3-8C63E95E96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C398DC-A127-2CE7-416B-63D7B1FA8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6F6C2E-377C-BDC1-9587-E30549E92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0A796D-0049-739E-E79A-4DFECE6D4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287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6C31F-A499-4065-467E-FDA0BCD42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A8C810-A910-2F81-D3DE-4665388842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520D3-85A2-BC8C-A40D-F063A6DD2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42767-90AC-0C3F-DB83-DBAA471CE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67A44-D285-9784-356E-F369913A1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021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2F6E25-02A7-2A8A-2ADD-DC25656FFD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0B6B9D-95B2-6920-E332-6A70C3069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AC349-D45B-7E2A-841E-C6026AA60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42323-88D8-0702-CB98-E465ECBEF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355554-5AEC-E88B-A7E5-C1B7A779F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34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B9CCCD-1AE9-732D-E34D-033BB2C93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B35FF9-0F6D-06B2-DEE5-B4F4B8EC39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19A7E-2F5A-8BF3-10C0-CBA97F2FE0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EE06E-85B9-B14B-BB6C-DF19EE4E811A}" type="datetimeFigureOut">
              <a:rPr lang="en-US" smtClean="0"/>
              <a:t>8/31/2025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DC73C-45FD-72BA-6F87-6BA88E5569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16CAC-BDAC-3FD8-7066-93FE4228BB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EC8B8-8836-6046-B045-50BAE4CD1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67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topmarks.co.uk/maths-games/hit-the-butt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77A7E-E2E2-F122-DC92-8B05D324A8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5347" y="329264"/>
            <a:ext cx="3368902" cy="612710"/>
          </a:xfrm>
        </p:spPr>
        <p:txBody>
          <a:bodyPr>
            <a:noAutofit/>
          </a:bodyPr>
          <a:lstStyle/>
          <a:p>
            <a:r>
              <a:rPr lang="en-US" sz="3200" dirty="0">
                <a:latin typeface="Twinkl" panose="02000000000000000000" pitchFamily="2" charset="77"/>
              </a:rPr>
              <a:t>Owls Class 2025</a:t>
            </a:r>
          </a:p>
        </p:txBody>
      </p:sp>
      <p:sp>
        <p:nvSpPr>
          <p:cNvPr id="4" name="Text Box 1">
            <a:extLst>
              <a:ext uri="{FF2B5EF4-FFF2-40B4-BE49-F238E27FC236}">
                <a16:creationId xmlns:a16="http://schemas.microsoft.com/office/drawing/2014/main" id="{A1E92899-A421-0FFD-8F74-E1C296E7B06F}"/>
              </a:ext>
            </a:extLst>
          </p:cNvPr>
          <p:cNvSpPr txBox="1"/>
          <p:nvPr/>
        </p:nvSpPr>
        <p:spPr>
          <a:xfrm>
            <a:off x="5935001" y="146289"/>
            <a:ext cx="6107602" cy="79568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Welcome back to school Owls! I hope you’ve had a wonderful summer and are ready to come back and learn lots of exciting things. I’m very excited about the year we have ahead of us. </a:t>
            </a:r>
            <a:r>
              <a:rPr lang="en-GB" sz="14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Our topic this term is ‘Mysterious Materials’. </a:t>
            </a:r>
            <a:endParaRPr lang="en-GB" sz="1400" dirty="0">
              <a:effectLst/>
              <a:latin typeface="Twinkl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E58F8F-1CF2-6F4A-4543-E1D878821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53" y="69272"/>
            <a:ext cx="1017505" cy="1132694"/>
          </a:xfrm>
          <a:prstGeom prst="rect">
            <a:avLst/>
          </a:prstGeom>
        </p:spPr>
      </p:pic>
      <p:sp>
        <p:nvSpPr>
          <p:cNvPr id="7" name="Text Box 1">
            <a:extLst>
              <a:ext uri="{FF2B5EF4-FFF2-40B4-BE49-F238E27FC236}">
                <a16:creationId xmlns:a16="http://schemas.microsoft.com/office/drawing/2014/main" id="{CA8FF045-811A-7186-3890-F16F80BD99BE}"/>
              </a:ext>
            </a:extLst>
          </p:cNvPr>
          <p:cNvSpPr txBox="1"/>
          <p:nvPr/>
        </p:nvSpPr>
        <p:spPr>
          <a:xfrm>
            <a:off x="150416" y="1253652"/>
            <a:ext cx="2343281" cy="272354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In science we will be learning about different materials, focussing on wood, plastic, metal and rock.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We will also be learning about the properties of different materials and conducting experiments to work out which are waterproof and which are absorbent.</a:t>
            </a:r>
          </a:p>
        </p:txBody>
      </p:sp>
      <p:sp>
        <p:nvSpPr>
          <p:cNvPr id="8" name="Text Box 1">
            <a:extLst>
              <a:ext uri="{FF2B5EF4-FFF2-40B4-BE49-F238E27FC236}">
                <a16:creationId xmlns:a16="http://schemas.microsoft.com/office/drawing/2014/main" id="{07872C75-E96B-244D-2728-A804F14F4B67}"/>
              </a:ext>
            </a:extLst>
          </p:cNvPr>
          <p:cNvSpPr txBox="1"/>
          <p:nvPr/>
        </p:nvSpPr>
        <p:spPr>
          <a:xfrm>
            <a:off x="2592597" y="1253652"/>
            <a:ext cx="2736448" cy="4642147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Phonics and Reading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Our phonics and reading will follow the Little </a:t>
            </a:r>
            <a:r>
              <a:rPr lang="en-GB" sz="1300" dirty="0" err="1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Wandle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programme. This term we will be learning </a:t>
            </a:r>
            <a:r>
              <a:rPr lang="en-GB" sz="1300" dirty="0">
                <a:latin typeface="Twinkl" panose="02000000000000000000" pitchFamily="2" charset="77"/>
              </a:rPr>
              <a:t>Phase 5 graphemes; ay (play), </a:t>
            </a:r>
            <a:r>
              <a:rPr lang="en-GB" sz="1300" dirty="0" err="1">
                <a:latin typeface="Twinkl" panose="02000000000000000000" pitchFamily="2" charset="77"/>
              </a:rPr>
              <a:t>ou</a:t>
            </a:r>
            <a:r>
              <a:rPr lang="en-GB" sz="1300" dirty="0">
                <a:latin typeface="Twinkl" panose="02000000000000000000" pitchFamily="2" charset="77"/>
              </a:rPr>
              <a:t> (cloud), oy (toy) and </a:t>
            </a:r>
            <a:r>
              <a:rPr lang="en-GB" sz="1300" dirty="0" err="1">
                <a:latin typeface="Twinkl" panose="02000000000000000000" pitchFamily="2" charset="77"/>
              </a:rPr>
              <a:t>ea</a:t>
            </a:r>
            <a:r>
              <a:rPr lang="en-GB" sz="1300" dirty="0">
                <a:latin typeface="Twinkl" panose="02000000000000000000" pitchFamily="2" charset="77"/>
              </a:rPr>
              <a:t> (each).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class, we will read three times a week in groups focusing on word reading, expression and comprehension. We will also be reading 1:1 with every child regularly. Each week, a reading for pleasure book and a levelled book will be sent home and books will be checked as often as possible so the children can move along our reading race and earn a prize. </a:t>
            </a: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Reading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at home will really support your child to develop their vocabulary, understanding and open them to new worlds. </a:t>
            </a:r>
            <a:endParaRPr lang="en-GB" sz="1300" dirty="0">
              <a:effectLst/>
              <a:latin typeface="Twinkl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854E844C-C9FC-4189-B015-B63C1CF2C8BD}"/>
              </a:ext>
            </a:extLst>
          </p:cNvPr>
          <p:cNvSpPr txBox="1"/>
          <p:nvPr/>
        </p:nvSpPr>
        <p:spPr>
          <a:xfrm>
            <a:off x="5432900" y="1253652"/>
            <a:ext cx="2343281" cy="3218338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English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Our writing will be 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based on</a:t>
            </a: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our text of the term; </a:t>
            </a:r>
            <a:r>
              <a:rPr lang="en-GB" sz="1300" i="1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The story of Pinocchio, 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retold by Katie </a:t>
            </a:r>
            <a:r>
              <a:rPr lang="en-GB" sz="1300" dirty="0" err="1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Daynes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and illustrated by Mauro Evangelista. We </a:t>
            </a: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will develop our vocabulary to create short descriptive pieces and concentrate on story telling using 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adjectives. We will also look to</a:t>
            </a: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develop our sentence </a:t>
            </a:r>
            <a:r>
              <a:rPr lang="en-GB" sz="130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structure. </a:t>
            </a:r>
            <a:r>
              <a:rPr lang="en-GB" sz="130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part of our lessons, we will also be practising our handwriting.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300" dirty="0">
              <a:effectLst/>
              <a:latin typeface="Twinkl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Box 1">
            <a:extLst>
              <a:ext uri="{FF2B5EF4-FFF2-40B4-BE49-F238E27FC236}">
                <a16:creationId xmlns:a16="http://schemas.microsoft.com/office/drawing/2014/main" id="{780FF6B1-A2DE-A048-1B65-A05EF598060A}"/>
              </a:ext>
            </a:extLst>
          </p:cNvPr>
          <p:cNvSpPr txBox="1"/>
          <p:nvPr/>
        </p:nvSpPr>
        <p:spPr>
          <a:xfrm>
            <a:off x="7858249" y="1057413"/>
            <a:ext cx="2518982" cy="2307224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In term one, we wil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l be consolidating our place value knowledge within 10 before moving onto addition and subtraction.</a:t>
            </a:r>
            <a:b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At home, please do use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https://www.topmarks.co.uk/maths-games/hit-the-button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to practise number bonds to 10.</a:t>
            </a:r>
          </a:p>
        </p:txBody>
      </p:sp>
      <p:sp>
        <p:nvSpPr>
          <p:cNvPr id="11" name="Text Box 1">
            <a:extLst>
              <a:ext uri="{FF2B5EF4-FFF2-40B4-BE49-F238E27FC236}">
                <a16:creationId xmlns:a16="http://schemas.microsoft.com/office/drawing/2014/main" id="{72D18939-D3DA-7F0C-76A7-410BF27DE0DD}"/>
              </a:ext>
            </a:extLst>
          </p:cNvPr>
          <p:cNvSpPr txBox="1"/>
          <p:nvPr/>
        </p:nvSpPr>
        <p:spPr>
          <a:xfrm>
            <a:off x="7845384" y="4987555"/>
            <a:ext cx="2518982" cy="172415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Our PE days are Tuesday and Friday. Please make sure you always bring your PE kit and have a water bottle. This term we are learning skills in football and tag rugby.</a:t>
            </a:r>
            <a:endParaRPr lang="en-GB" sz="1300" dirty="0">
              <a:effectLst/>
              <a:latin typeface="Twinkl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1">
            <a:extLst>
              <a:ext uri="{FF2B5EF4-FFF2-40B4-BE49-F238E27FC236}">
                <a16:creationId xmlns:a16="http://schemas.microsoft.com/office/drawing/2014/main" id="{EF141DEF-4B6B-6D8C-BE00-653570D2C4B8}"/>
              </a:ext>
            </a:extLst>
          </p:cNvPr>
          <p:cNvSpPr txBox="1"/>
          <p:nvPr/>
        </p:nvSpPr>
        <p:spPr>
          <a:xfrm>
            <a:off x="145461" y="5984777"/>
            <a:ext cx="3094889" cy="803951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RE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Our key question for RE this term is; ‘What do Christians believe that God is like?’.</a:t>
            </a:r>
            <a:endParaRPr lang="en-GB" sz="1300" dirty="0">
              <a:effectLst/>
              <a:latin typeface="Twinkl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1">
            <a:extLst>
              <a:ext uri="{FF2B5EF4-FFF2-40B4-BE49-F238E27FC236}">
                <a16:creationId xmlns:a16="http://schemas.microsoft.com/office/drawing/2014/main" id="{B1602637-745D-9983-55B8-285992F83E42}"/>
              </a:ext>
            </a:extLst>
          </p:cNvPr>
          <p:cNvSpPr txBox="1"/>
          <p:nvPr/>
        </p:nvSpPr>
        <p:spPr>
          <a:xfrm>
            <a:off x="7854806" y="3409471"/>
            <a:ext cx="2518982" cy="1493171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Computing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We will be using iLearn2 to develop our mouse and keyboard skills. Near to the end of the term, we will begin to learn to touch type.</a:t>
            </a:r>
            <a:endParaRPr lang="en-GB" sz="1300" dirty="0">
              <a:effectLst/>
              <a:latin typeface="Twinkl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 Box 1">
            <a:extLst>
              <a:ext uri="{FF2B5EF4-FFF2-40B4-BE49-F238E27FC236}">
                <a16:creationId xmlns:a16="http://schemas.microsoft.com/office/drawing/2014/main" id="{09643B10-5DD4-3FCB-B0DF-4591437C9B22}"/>
              </a:ext>
            </a:extLst>
          </p:cNvPr>
          <p:cNvSpPr txBox="1"/>
          <p:nvPr/>
        </p:nvSpPr>
        <p:spPr>
          <a:xfrm>
            <a:off x="10476131" y="1057412"/>
            <a:ext cx="1650766" cy="485607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Homework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</a:rPr>
              <a:t>Every Friday we will send home spellings that link to our Little </a:t>
            </a:r>
            <a:r>
              <a:rPr lang="en-GB" sz="1300" dirty="0" err="1">
                <a:effectLst/>
                <a:latin typeface="Twinkl" panose="02000000000000000000" pitchFamily="2" charset="77"/>
                <a:ea typeface="Calibri" panose="020F0502020204030204" pitchFamily="34" charset="0"/>
              </a:rPr>
              <a:t>Wandle</a:t>
            </a: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</a:rPr>
              <a:t> phonics that we have been learning in class. Practise these carefully and make sure you can remember them. Please return your book by the </a:t>
            </a: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</a:rPr>
              <a:t>Thursday</a:t>
            </a:r>
            <a:r>
              <a:rPr lang="en-GB" sz="1300" dirty="0">
                <a:effectLst/>
                <a:latin typeface="Twinkl" panose="02000000000000000000" pitchFamily="2" charset="77"/>
                <a:ea typeface="Calibri" panose="020F0502020204030204" pitchFamily="34" charset="0"/>
              </a:rPr>
              <a:t> for your new spellings to be added. We will then have a spelling quiz each Friday. Your mission is to beat or maintain your score from th</a:t>
            </a: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</a:rPr>
              <a:t>e week before.</a:t>
            </a:r>
            <a:endParaRPr lang="en-GB" sz="1300" dirty="0">
              <a:effectLst/>
              <a:latin typeface="Twinkl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65B2668-4A56-EC54-9D94-68C502681B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356" y="69272"/>
            <a:ext cx="1017505" cy="11326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120E13-F639-4EE1-949C-E3B1CCB4AA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343" y="4156057"/>
            <a:ext cx="2331425" cy="16498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A76A02B-3F28-4FC9-B60B-33976963E5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93038" y="4523676"/>
            <a:ext cx="2240581" cy="2240581"/>
          </a:xfrm>
          <a:prstGeom prst="rect">
            <a:avLst/>
          </a:prstGeom>
        </p:spPr>
      </p:pic>
      <p:sp>
        <p:nvSpPr>
          <p:cNvPr id="20" name="Text Box 1">
            <a:extLst>
              <a:ext uri="{FF2B5EF4-FFF2-40B4-BE49-F238E27FC236}">
                <a16:creationId xmlns:a16="http://schemas.microsoft.com/office/drawing/2014/main" id="{2CF557D6-AD47-4538-ABEB-4F29C5F86D8F}"/>
              </a:ext>
            </a:extLst>
          </p:cNvPr>
          <p:cNvSpPr txBox="1"/>
          <p:nvPr/>
        </p:nvSpPr>
        <p:spPr>
          <a:xfrm>
            <a:off x="3352115" y="5984777"/>
            <a:ext cx="1976930" cy="80395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b="1" u="sng" dirty="0">
                <a:effectLst/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DT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latin typeface="Twinkl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In DT this term we will be making puppets.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4E381F6-D06A-4D82-B208-8D9837BEB5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76131" y="5984777"/>
            <a:ext cx="822202" cy="8048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E7D35EE-E931-46B3-B847-F6F906F312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57968" y="5995328"/>
            <a:ext cx="768929" cy="768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277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2cc60ce-fec3-4179-a890-338b1b61e8c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96C10A7C84B345B4E55746E45F0EC7" ma:contentTypeVersion="12" ma:contentTypeDescription="Create a new document." ma:contentTypeScope="" ma:versionID="01b7a1fe782396732a46ad86e019d24c">
  <xsd:schema xmlns:xsd="http://www.w3.org/2001/XMLSchema" xmlns:xs="http://www.w3.org/2001/XMLSchema" xmlns:p="http://schemas.microsoft.com/office/2006/metadata/properties" xmlns:ns3="42cc60ce-fec3-4179-a890-338b1b61e8c2" targetNamespace="http://schemas.microsoft.com/office/2006/metadata/properties" ma:root="true" ma:fieldsID="2615f80fd2ef6c8cafbbf8df17dc75ea" ns3:_="">
    <xsd:import namespace="42cc60ce-fec3-4179-a890-338b1b61e8c2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BillingMetadata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cc60ce-fec3-4179-a890-338b1b61e8c2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BillingMetadata" ma:index="14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SystemTags" ma:index="1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DE7168-E353-42BB-AA05-454F2865DD0F}">
  <ds:schemaRefs>
    <ds:schemaRef ds:uri="http://schemas.openxmlformats.org/package/2006/metadata/core-properties"/>
    <ds:schemaRef ds:uri="http://purl.org/dc/terms/"/>
    <ds:schemaRef ds:uri="42cc60ce-fec3-4179-a890-338b1b61e8c2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D4CC42E-F2D2-4DA0-ADE9-DF73A9A889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4D8542-6CD4-4DFD-B213-4E93AE92CF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2cc60ce-fec3-4179-a890-338b1b61e8c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520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Twinkl</vt:lpstr>
      <vt:lpstr>Office Theme</vt:lpstr>
      <vt:lpstr>Owls Class 2025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Owls Class 2023</dc:title>
  <dc:creator>Laura Hobbs</dc:creator>
  <cp:lastModifiedBy>Rob Kennett</cp:lastModifiedBy>
  <cp:revision>20</cp:revision>
  <dcterms:created xsi:type="dcterms:W3CDTF">2023-09-07T19:36:19Z</dcterms:created>
  <dcterms:modified xsi:type="dcterms:W3CDTF">2025-08-31T10:20:34Z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0x010100B896C10A7C84B345B4E55746E45F0EC7</vt:lpwstr>
  </property>
</Properties>
</file>