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7"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954"/>
    <p:restoredTop sz="95946"/>
  </p:normalViewPr>
  <p:slideViewPr>
    <p:cSldViewPr snapToGrid="0">
      <p:cViewPr varScale="1">
        <p:scale>
          <a:sx n="86" d="100"/>
          <a:sy n="86" d="100"/>
        </p:scale>
        <p:origin x="88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 Kennett" userId="cee29c96-fc75-4aee-8d95-80d4ea500473" providerId="ADAL" clId="{0FE5AE48-078B-42AC-8612-71372A4E3461}"/>
    <pc:docChg chg="undo custSel modSld">
      <pc:chgData name="Rob Kennett" userId="cee29c96-fc75-4aee-8d95-80d4ea500473" providerId="ADAL" clId="{0FE5AE48-078B-42AC-8612-71372A4E3461}" dt="2025-11-02T18:40:33.655" v="1480" actId="1076"/>
      <pc:docMkLst>
        <pc:docMk/>
      </pc:docMkLst>
      <pc:sldChg chg="addSp delSp modSp">
        <pc:chgData name="Rob Kennett" userId="cee29c96-fc75-4aee-8d95-80d4ea500473" providerId="ADAL" clId="{0FE5AE48-078B-42AC-8612-71372A4E3461}" dt="2025-11-02T18:40:33.655" v="1480" actId="1076"/>
        <pc:sldMkLst>
          <pc:docMk/>
          <pc:sldMk cId="2234277813" sldId="256"/>
        </pc:sldMkLst>
        <pc:spChg chg="mod">
          <ac:chgData name="Rob Kennett" userId="cee29c96-fc75-4aee-8d95-80d4ea500473" providerId="ADAL" clId="{0FE5AE48-078B-42AC-8612-71372A4E3461}" dt="2025-11-02T18:36:39.974" v="1420" actId="20577"/>
          <ac:spMkLst>
            <pc:docMk/>
            <pc:sldMk cId="2234277813" sldId="256"/>
            <ac:spMk id="2" creationId="{F3477A7E-E2E2-F122-DC92-8B05D324A8E4}"/>
          </ac:spMkLst>
        </pc:spChg>
        <pc:spChg chg="mod">
          <ac:chgData name="Rob Kennett" userId="cee29c96-fc75-4aee-8d95-80d4ea500473" providerId="ADAL" clId="{0FE5AE48-078B-42AC-8612-71372A4E3461}" dt="2025-11-02T18:34:01.206" v="1342" actId="20577"/>
          <ac:spMkLst>
            <pc:docMk/>
            <pc:sldMk cId="2234277813" sldId="256"/>
            <ac:spMk id="4" creationId="{A1E92899-A421-0FFD-8F74-E1C296E7B06F}"/>
          </ac:spMkLst>
        </pc:spChg>
        <pc:spChg chg="mod">
          <ac:chgData name="Rob Kennett" userId="cee29c96-fc75-4aee-8d95-80d4ea500473" providerId="ADAL" clId="{0FE5AE48-078B-42AC-8612-71372A4E3461}" dt="2025-11-02T18:37:19.459" v="1435" actId="20577"/>
          <ac:spMkLst>
            <pc:docMk/>
            <pc:sldMk cId="2234277813" sldId="256"/>
            <ac:spMk id="7" creationId="{CA8FF045-811A-7186-3890-F16F80BD99BE}"/>
          </ac:spMkLst>
        </pc:spChg>
        <pc:spChg chg="mod">
          <ac:chgData name="Rob Kennett" userId="cee29c96-fc75-4aee-8d95-80d4ea500473" providerId="ADAL" clId="{0FE5AE48-078B-42AC-8612-71372A4E3461}" dt="2025-11-02T18:39:01.619" v="1457" actId="1076"/>
          <ac:spMkLst>
            <pc:docMk/>
            <pc:sldMk cId="2234277813" sldId="256"/>
            <ac:spMk id="8" creationId="{07872C75-E96B-244D-2728-A804F14F4B67}"/>
          </ac:spMkLst>
        </pc:spChg>
        <pc:spChg chg="mod">
          <ac:chgData name="Rob Kennett" userId="cee29c96-fc75-4aee-8d95-80d4ea500473" providerId="ADAL" clId="{0FE5AE48-078B-42AC-8612-71372A4E3461}" dt="2025-11-02T18:18:48.475" v="1229" actId="1076"/>
          <ac:spMkLst>
            <pc:docMk/>
            <pc:sldMk cId="2234277813" sldId="256"/>
            <ac:spMk id="9" creationId="{854E844C-C9FC-4189-B015-B63C1CF2C8BD}"/>
          </ac:spMkLst>
        </pc:spChg>
        <pc:spChg chg="mod">
          <ac:chgData name="Rob Kennett" userId="cee29c96-fc75-4aee-8d95-80d4ea500473" providerId="ADAL" clId="{0FE5AE48-078B-42AC-8612-71372A4E3461}" dt="2025-11-02T18:40:24.480" v="1478" actId="1076"/>
          <ac:spMkLst>
            <pc:docMk/>
            <pc:sldMk cId="2234277813" sldId="256"/>
            <ac:spMk id="10" creationId="{780FF6B1-A2DE-A048-1B65-A05EF598060A}"/>
          </ac:spMkLst>
        </pc:spChg>
        <pc:spChg chg="mod">
          <ac:chgData name="Rob Kennett" userId="cee29c96-fc75-4aee-8d95-80d4ea500473" providerId="ADAL" clId="{0FE5AE48-078B-42AC-8612-71372A4E3461}" dt="2025-11-02T18:40:33.655" v="1480" actId="1076"/>
          <ac:spMkLst>
            <pc:docMk/>
            <pc:sldMk cId="2234277813" sldId="256"/>
            <ac:spMk id="11" creationId="{72D18939-D3DA-7F0C-76A7-410BF27DE0DD}"/>
          </ac:spMkLst>
        </pc:spChg>
        <pc:spChg chg="mod">
          <ac:chgData name="Rob Kennett" userId="cee29c96-fc75-4aee-8d95-80d4ea500473" providerId="ADAL" clId="{0FE5AE48-078B-42AC-8612-71372A4E3461}" dt="2025-11-02T18:13:56.153" v="454" actId="20577"/>
          <ac:spMkLst>
            <pc:docMk/>
            <pc:sldMk cId="2234277813" sldId="256"/>
            <ac:spMk id="13" creationId="{EF141DEF-4B6B-6D8C-BE00-653570D2C4B8}"/>
          </ac:spMkLst>
        </pc:spChg>
        <pc:spChg chg="mod">
          <ac:chgData name="Rob Kennett" userId="cee29c96-fc75-4aee-8d95-80d4ea500473" providerId="ADAL" clId="{0FE5AE48-078B-42AC-8612-71372A4E3461}" dt="2025-11-02T18:40:27.273" v="1479" actId="1076"/>
          <ac:spMkLst>
            <pc:docMk/>
            <pc:sldMk cId="2234277813" sldId="256"/>
            <ac:spMk id="14" creationId="{B1602637-745D-9983-55B8-285992F83E42}"/>
          </ac:spMkLst>
        </pc:spChg>
        <pc:spChg chg="mod">
          <ac:chgData name="Rob Kennett" userId="cee29c96-fc75-4aee-8d95-80d4ea500473" providerId="ADAL" clId="{0FE5AE48-078B-42AC-8612-71372A4E3461}" dt="2025-11-02T18:20:00.465" v="1305" actId="1076"/>
          <ac:spMkLst>
            <pc:docMk/>
            <pc:sldMk cId="2234277813" sldId="256"/>
            <ac:spMk id="18" creationId="{132C0A85-4047-4799-ACAE-8A343918ECA2}"/>
          </ac:spMkLst>
        </pc:spChg>
        <pc:spChg chg="del">
          <ac:chgData name="Rob Kennett" userId="cee29c96-fc75-4aee-8d95-80d4ea500473" providerId="ADAL" clId="{0FE5AE48-078B-42AC-8612-71372A4E3461}" dt="2025-11-02T18:11:37.822" v="361" actId="478"/>
          <ac:spMkLst>
            <pc:docMk/>
            <pc:sldMk cId="2234277813" sldId="256"/>
            <ac:spMk id="19" creationId="{86182E8D-32B2-4F49-BD5D-009DCB5C907E}"/>
          </ac:spMkLst>
        </pc:spChg>
        <pc:picChg chg="add mod">
          <ac:chgData name="Rob Kennett" userId="cee29c96-fc75-4aee-8d95-80d4ea500473" providerId="ADAL" clId="{0FE5AE48-078B-42AC-8612-71372A4E3461}" dt="2025-11-02T18:12:26.388" v="376" actId="1076"/>
          <ac:picMkLst>
            <pc:docMk/>
            <pc:sldMk cId="2234277813" sldId="256"/>
            <ac:picMk id="3" creationId="{CA6D0E6D-30F5-45F3-9D62-3BF5F09B40BC}"/>
          </ac:picMkLst>
        </pc:picChg>
        <pc:picChg chg="add mod">
          <ac:chgData name="Rob Kennett" userId="cee29c96-fc75-4aee-8d95-80d4ea500473" providerId="ADAL" clId="{0FE5AE48-078B-42AC-8612-71372A4E3461}" dt="2025-11-02T18:13:02.374" v="381" actId="1076"/>
          <ac:picMkLst>
            <pc:docMk/>
            <pc:sldMk cId="2234277813" sldId="256"/>
            <ac:picMk id="12" creationId="{72F1681D-5FFF-4999-B2BD-40FE039E40C0}"/>
          </ac:picMkLst>
        </pc:picChg>
      </pc:sldChg>
    </pc:docChg>
  </pc:docChgLst>
  <pc:docChgLst>
    <pc:chgData name="Rob Kennett" userId="cee29c96-fc75-4aee-8d95-80d4ea500473" providerId="ADAL" clId="{E7223A95-0A07-40BD-843E-142C7EED9AD1}"/>
    <pc:docChg chg="modSld">
      <pc:chgData name="Rob Kennett" userId="cee29c96-fc75-4aee-8d95-80d4ea500473" providerId="ADAL" clId="{E7223A95-0A07-40BD-843E-142C7EED9AD1}" dt="2025-11-02T18:49:12.333" v="82" actId="1076"/>
      <pc:docMkLst>
        <pc:docMk/>
      </pc:docMkLst>
      <pc:sldChg chg="modSp">
        <pc:chgData name="Rob Kennett" userId="cee29c96-fc75-4aee-8d95-80d4ea500473" providerId="ADAL" clId="{E7223A95-0A07-40BD-843E-142C7EED9AD1}" dt="2025-11-02T18:49:12.333" v="82" actId="1076"/>
        <pc:sldMkLst>
          <pc:docMk/>
          <pc:sldMk cId="2234277813" sldId="256"/>
        </pc:sldMkLst>
        <pc:spChg chg="mod">
          <ac:chgData name="Rob Kennett" userId="cee29c96-fc75-4aee-8d95-80d4ea500473" providerId="ADAL" clId="{E7223A95-0A07-40BD-843E-142C7EED9AD1}" dt="2025-11-02T18:49:12.333" v="82" actId="1076"/>
          <ac:spMkLst>
            <pc:docMk/>
            <pc:sldMk cId="2234277813" sldId="256"/>
            <ac:spMk id="9" creationId="{854E844C-C9FC-4189-B015-B63C1CF2C8BD}"/>
          </ac:spMkLst>
        </pc:spChg>
        <pc:spChg chg="mod">
          <ac:chgData name="Rob Kennett" userId="cee29c96-fc75-4aee-8d95-80d4ea500473" providerId="ADAL" clId="{E7223A95-0A07-40BD-843E-142C7EED9AD1}" dt="2025-11-02T18:46:48.431" v="54" actId="20577"/>
          <ac:spMkLst>
            <pc:docMk/>
            <pc:sldMk cId="2234277813" sldId="256"/>
            <ac:spMk id="10" creationId="{780FF6B1-A2DE-A048-1B65-A05EF598060A}"/>
          </ac:spMkLst>
        </pc:spChg>
        <pc:spChg chg="mod">
          <ac:chgData name="Rob Kennett" userId="cee29c96-fc75-4aee-8d95-80d4ea500473" providerId="ADAL" clId="{E7223A95-0A07-40BD-843E-142C7EED9AD1}" dt="2025-11-02T18:47:04.727" v="74" actId="20577"/>
          <ac:spMkLst>
            <pc:docMk/>
            <pc:sldMk cId="2234277813" sldId="256"/>
            <ac:spMk id="14" creationId="{B1602637-745D-9983-55B8-285992F83E42}"/>
          </ac:spMkLst>
        </pc:spChg>
        <pc:spChg chg="mod">
          <ac:chgData name="Rob Kennett" userId="cee29c96-fc75-4aee-8d95-80d4ea500473" providerId="ADAL" clId="{E7223A95-0A07-40BD-843E-142C7EED9AD1}" dt="2025-11-02T18:48:56.026" v="81" actId="20577"/>
          <ac:spMkLst>
            <pc:docMk/>
            <pc:sldMk cId="2234277813" sldId="256"/>
            <ac:spMk id="18" creationId="{132C0A85-4047-4799-ACAE-8A343918ECA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0E7E4-6A09-7C96-81DE-257F4F2CEC2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ECF425A-7FE0-1740-6DAB-43D1AF9D81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E68B435-BE00-0991-1F30-63009E1D0BC2}"/>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5" name="Footer Placeholder 4">
            <a:extLst>
              <a:ext uri="{FF2B5EF4-FFF2-40B4-BE49-F238E27FC236}">
                <a16:creationId xmlns:a16="http://schemas.microsoft.com/office/drawing/2014/main" id="{9AA7CCF8-2AE2-768C-1CC3-DBB31A084F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F73676-2662-BB08-CB73-3D2B7249D71E}"/>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591018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BFC6F-037A-7902-8ED8-72CF72721F2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C1D1FFB-8C5E-5CE7-0905-98A2C277764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821D08-B2B3-BF89-94B2-F9B0E032FB10}"/>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5" name="Footer Placeholder 4">
            <a:extLst>
              <a:ext uri="{FF2B5EF4-FFF2-40B4-BE49-F238E27FC236}">
                <a16:creationId xmlns:a16="http://schemas.microsoft.com/office/drawing/2014/main" id="{BCCD9382-F8F3-0ABB-2352-574F393CB1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758647-5701-AC66-B103-E8169E8942A8}"/>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4086258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1890A-FCCE-4697-C59E-FD91A1A34B9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B722EAB-88C1-A124-0049-90FE71209F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F18F7D1-3197-B3C2-4F81-D7B282DC8E5F}"/>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5" name="Footer Placeholder 4">
            <a:extLst>
              <a:ext uri="{FF2B5EF4-FFF2-40B4-BE49-F238E27FC236}">
                <a16:creationId xmlns:a16="http://schemas.microsoft.com/office/drawing/2014/main" id="{4CACFCEE-A605-5DE6-5945-9A8E6C4252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3D5B8C-FFAD-F639-640A-E4A3A968FF06}"/>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4051596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35D78-A198-8EAF-3A1A-45398F7EC7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F8D7DFF-9F50-5962-8E25-97D38F01B18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24A7BEE-91CB-C7BB-A62C-1D79DFB999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CAA8EB5-59B4-3A1E-7ADA-25ED2F383196}"/>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6" name="Footer Placeholder 5">
            <a:extLst>
              <a:ext uri="{FF2B5EF4-FFF2-40B4-BE49-F238E27FC236}">
                <a16:creationId xmlns:a16="http://schemas.microsoft.com/office/drawing/2014/main" id="{C3D1A332-0641-760E-293C-524C277BFB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9C3A41-9B72-3541-BC97-C7296B15EA62}"/>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583184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E6DB5-AAAF-5755-CF3E-5BD529970FB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86DB403-98CF-B741-2315-B99A183221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9959078-E2D4-3A6F-6939-C16B043A185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256F016-55BF-446B-0FAE-2C45E20698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86B5898-17C1-1FC2-D387-B0FDAAE2E7E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03F020E-C164-B7F0-6976-EB0BBEBA59B6}"/>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8" name="Footer Placeholder 7">
            <a:extLst>
              <a:ext uri="{FF2B5EF4-FFF2-40B4-BE49-F238E27FC236}">
                <a16:creationId xmlns:a16="http://schemas.microsoft.com/office/drawing/2014/main" id="{1F0BD154-031D-5589-2AB0-04A8F9EA21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5938DA7-D8CA-18ED-F90C-4B8B0DBB9832}"/>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180833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FA05D-6DC4-3617-A97D-603003CCEFD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5E1D85E-ABAE-AB26-BCA7-E02D1A7FAFBE}"/>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4" name="Footer Placeholder 3">
            <a:extLst>
              <a:ext uri="{FF2B5EF4-FFF2-40B4-BE49-F238E27FC236}">
                <a16:creationId xmlns:a16="http://schemas.microsoft.com/office/drawing/2014/main" id="{6ACA1C6E-B6DE-ED6F-754E-674D9D184F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4BB5F26-43AC-0ED7-A699-05DCBCDE0CCD}"/>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001101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6AD654-9CB0-09E0-F318-072E5CDEC2A3}"/>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3" name="Footer Placeholder 2">
            <a:extLst>
              <a:ext uri="{FF2B5EF4-FFF2-40B4-BE49-F238E27FC236}">
                <a16:creationId xmlns:a16="http://schemas.microsoft.com/office/drawing/2014/main" id="{83402225-20BA-7861-414E-9F1190D832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33926AC-8FEF-5284-03CD-73316DCEA1C3}"/>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804216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2829C-5434-836C-6EBA-446917E059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B5F3227-59E5-10EB-705D-273EE97505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6C8BC79-A92E-6D40-207B-ED645587F4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CE35EE-8235-0AA5-FDAD-B9423B1C27DD}"/>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6" name="Footer Placeholder 5">
            <a:extLst>
              <a:ext uri="{FF2B5EF4-FFF2-40B4-BE49-F238E27FC236}">
                <a16:creationId xmlns:a16="http://schemas.microsoft.com/office/drawing/2014/main" id="{1CC618BD-EC5C-B0A6-F98B-63DC5B35DB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14603E-1A31-58EA-C617-1D73079DEB61}"/>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257040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7D75E-D083-485E-0817-68006D6D9BD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5FF4784-60FF-CA1C-3130-700E1AE6F2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7ADA5B-42E6-2C69-89D3-8C63E95E96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2C398DC-A127-2CE7-416B-63D7B1FA89BC}"/>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6" name="Footer Placeholder 5">
            <a:extLst>
              <a:ext uri="{FF2B5EF4-FFF2-40B4-BE49-F238E27FC236}">
                <a16:creationId xmlns:a16="http://schemas.microsoft.com/office/drawing/2014/main" id="{8E6F6C2E-377C-BDC1-9587-E30549E921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0A796D-0049-739E-E79A-4DFECE6D44BB}"/>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668287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6C31F-A499-4065-467E-FDA0BCD42FB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4A8C810-A910-2F81-D3DE-4665388842F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9520D3-85A2-BC8C-A40D-F063A6DD283C}"/>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5" name="Footer Placeholder 4">
            <a:extLst>
              <a:ext uri="{FF2B5EF4-FFF2-40B4-BE49-F238E27FC236}">
                <a16:creationId xmlns:a16="http://schemas.microsoft.com/office/drawing/2014/main" id="{75842767-90AC-0C3F-DB83-DBAA471CE0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E67A44-D285-9784-356E-F369913A13D0}"/>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3119021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2F6E25-02A7-2A8A-2ADD-DC25656FFD8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0B6B9D-95B2-6920-E332-6A70C3069D0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5AC349-D45B-7E2A-841E-C6026AA60E8D}"/>
              </a:ext>
            </a:extLst>
          </p:cNvPr>
          <p:cNvSpPr>
            <a:spLocks noGrp="1"/>
          </p:cNvSpPr>
          <p:nvPr>
            <p:ph type="dt" sz="half" idx="10"/>
          </p:nvPr>
        </p:nvSpPr>
        <p:spPr/>
        <p:txBody>
          <a:bodyPr/>
          <a:lstStyle/>
          <a:p>
            <a:fld id="{0EFEE06E-85B9-B14B-BB6C-DF19EE4E811A}" type="datetimeFigureOut">
              <a:rPr lang="en-US" smtClean="0"/>
              <a:t>11/2/2025</a:t>
            </a:fld>
            <a:endParaRPr lang="en-US"/>
          </a:p>
        </p:txBody>
      </p:sp>
      <p:sp>
        <p:nvSpPr>
          <p:cNvPr id="5" name="Footer Placeholder 4">
            <a:extLst>
              <a:ext uri="{FF2B5EF4-FFF2-40B4-BE49-F238E27FC236}">
                <a16:creationId xmlns:a16="http://schemas.microsoft.com/office/drawing/2014/main" id="{B3E42323-88D8-0702-CB98-E465ECBEF7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355554-5AEC-E88B-A7E5-C1B7A779F187}"/>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72334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B9CCCD-1AE9-732D-E34D-033BB2C933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DB35FF9-0F6D-06B2-DEE5-B4F4B8EC39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019A7E-2F5A-8BF3-10C0-CBA97F2FE0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EE06E-85B9-B14B-BB6C-DF19EE4E811A}" type="datetimeFigureOut">
              <a:rPr lang="en-US" smtClean="0"/>
              <a:t>11/2/2025</a:t>
            </a:fld>
            <a:endParaRPr lang="en-US"/>
          </a:p>
        </p:txBody>
      </p:sp>
      <p:sp>
        <p:nvSpPr>
          <p:cNvPr id="5" name="Footer Placeholder 4">
            <a:extLst>
              <a:ext uri="{FF2B5EF4-FFF2-40B4-BE49-F238E27FC236}">
                <a16:creationId xmlns:a16="http://schemas.microsoft.com/office/drawing/2014/main" id="{F9BDC73C-45FD-72BA-6F87-6BA88E5569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B716CAC-BDAC-3FD8-7066-93FE4228BB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0EC8B8-8836-6046-B045-50BAE4CD1C78}" type="slidenum">
              <a:rPr lang="en-US" smtClean="0"/>
              <a:t>‹#›</a:t>
            </a:fld>
            <a:endParaRPr lang="en-US"/>
          </a:p>
        </p:txBody>
      </p:sp>
    </p:spTree>
    <p:extLst>
      <p:ext uri="{BB962C8B-B14F-4D97-AF65-F5344CB8AC3E}">
        <p14:creationId xmlns:p14="http://schemas.microsoft.com/office/powerpoint/2010/main" val="162867151"/>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s://www.topmarks.co.uk/maths-games/hit-the-butt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3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77A7E-E2E2-F122-DC92-8B05D324A8E4}"/>
              </a:ext>
            </a:extLst>
          </p:cNvPr>
          <p:cNvSpPr>
            <a:spLocks noGrp="1"/>
          </p:cNvSpPr>
          <p:nvPr>
            <p:ph type="ctrTitle"/>
          </p:nvPr>
        </p:nvSpPr>
        <p:spPr>
          <a:xfrm>
            <a:off x="1455347" y="329264"/>
            <a:ext cx="3368902" cy="612710"/>
          </a:xfrm>
        </p:spPr>
        <p:txBody>
          <a:bodyPr>
            <a:noAutofit/>
          </a:bodyPr>
          <a:lstStyle/>
          <a:p>
            <a:r>
              <a:rPr lang="en-US" sz="3200" dirty="0">
                <a:latin typeface="Twinkl" panose="02000000000000000000" pitchFamily="2" charset="77"/>
              </a:rPr>
              <a:t>Owls Class 2025</a:t>
            </a:r>
          </a:p>
        </p:txBody>
      </p:sp>
      <p:sp>
        <p:nvSpPr>
          <p:cNvPr id="4" name="Text Box 1">
            <a:extLst>
              <a:ext uri="{FF2B5EF4-FFF2-40B4-BE49-F238E27FC236}">
                <a16:creationId xmlns:a16="http://schemas.microsoft.com/office/drawing/2014/main" id="{A1E92899-A421-0FFD-8F74-E1C296E7B06F}"/>
              </a:ext>
            </a:extLst>
          </p:cNvPr>
          <p:cNvSpPr txBox="1"/>
          <p:nvPr/>
        </p:nvSpPr>
        <p:spPr>
          <a:xfrm>
            <a:off x="5935001" y="146289"/>
            <a:ext cx="6107602" cy="795686"/>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400" dirty="0">
                <a:effectLst/>
                <a:latin typeface="Twinkl" panose="02000000000000000000" pitchFamily="2" charset="77"/>
                <a:ea typeface="Calibri" panose="020F0502020204030204" pitchFamily="34" charset="0"/>
                <a:cs typeface="Times New Roman" panose="02020603050405020304" pitchFamily="18" charset="0"/>
              </a:rPr>
              <a:t>Welcome back after half-term! I hope you’ve had a well-earned and restful break and are ready for lots of new and exciting </a:t>
            </a:r>
            <a:r>
              <a:rPr lang="en-GB" sz="1400" dirty="0">
                <a:latin typeface="Twinkl" panose="02000000000000000000" pitchFamily="2" charset="77"/>
                <a:ea typeface="Calibri" panose="020F0502020204030204" pitchFamily="34" charset="0"/>
                <a:cs typeface="Times New Roman" panose="02020603050405020304" pitchFamily="18" charset="0"/>
              </a:rPr>
              <a:t>learning</a:t>
            </a:r>
            <a:r>
              <a:rPr lang="en-GB" sz="1400" dirty="0">
                <a:effectLst/>
                <a:latin typeface="Twinkl" panose="02000000000000000000" pitchFamily="2" charset="77"/>
                <a:ea typeface="Calibri" panose="020F0502020204030204" pitchFamily="34" charset="0"/>
                <a:cs typeface="Times New Roman" panose="02020603050405020304" pitchFamily="18" charset="0"/>
              </a:rPr>
              <a:t>. </a:t>
            </a:r>
            <a:r>
              <a:rPr lang="en-GB" sz="1400" dirty="0">
                <a:latin typeface="Twinkl" panose="02000000000000000000" pitchFamily="2" charset="77"/>
                <a:ea typeface="Calibri" panose="020F0502020204030204" pitchFamily="34" charset="0"/>
                <a:cs typeface="Times New Roman" panose="02020603050405020304" pitchFamily="18" charset="0"/>
              </a:rPr>
              <a:t>I’ve been so proud of all of your progress so far, so keep it up!</a:t>
            </a:r>
            <a:endParaRPr lang="en-GB" sz="1400"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2E58F8F-1CF2-6F4A-4543-E1D878821EA4}"/>
              </a:ext>
            </a:extLst>
          </p:cNvPr>
          <p:cNvPicPr>
            <a:picLocks noChangeAspect="1"/>
          </p:cNvPicPr>
          <p:nvPr/>
        </p:nvPicPr>
        <p:blipFill>
          <a:blip r:embed="rId3"/>
          <a:stretch>
            <a:fillRect/>
          </a:stretch>
        </p:blipFill>
        <p:spPr>
          <a:xfrm>
            <a:off x="304553" y="69272"/>
            <a:ext cx="1017505" cy="1132694"/>
          </a:xfrm>
          <a:prstGeom prst="rect">
            <a:avLst/>
          </a:prstGeom>
        </p:spPr>
      </p:pic>
      <p:sp>
        <p:nvSpPr>
          <p:cNvPr id="7" name="Text Box 1">
            <a:extLst>
              <a:ext uri="{FF2B5EF4-FFF2-40B4-BE49-F238E27FC236}">
                <a16:creationId xmlns:a16="http://schemas.microsoft.com/office/drawing/2014/main" id="{CA8FF045-811A-7186-3890-F16F80BD99BE}"/>
              </a:ext>
            </a:extLst>
          </p:cNvPr>
          <p:cNvSpPr txBox="1"/>
          <p:nvPr/>
        </p:nvSpPr>
        <p:spPr>
          <a:xfrm>
            <a:off x="106294" y="1264466"/>
            <a:ext cx="3368902" cy="2487153"/>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latin typeface="Twinkl" panose="02000000000000000000" pitchFamily="2" charset="77"/>
                <a:ea typeface="Calibri" panose="020F0502020204030204" pitchFamily="34" charset="0"/>
                <a:cs typeface="Times New Roman" panose="02020603050405020304" pitchFamily="18" charset="0"/>
              </a:rPr>
              <a:t>History</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In history, we will be learning about the Great Fire of London. We will be looking at what London was like at the time of the fire and how it is different to today. We will also be learning about how the fire started, how it was put out and the impact it had. </a:t>
            </a:r>
            <a:endParaRPr lang="en-GB" sz="1300" dirty="0">
              <a:highlight>
                <a:srgbClr val="FFFF00"/>
              </a:highlight>
              <a:latin typeface="Twinkl" panose="02000000000000000000" pitchFamily="2" charset="77"/>
              <a:ea typeface="Calibri" panose="020F0502020204030204" pitchFamily="34" charset="0"/>
              <a:cs typeface="Times New Roman" panose="02020603050405020304" pitchFamily="18" charset="0"/>
            </a:endParaRP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Our artwork will be based around The Great Fire of London too, using different materials to create the shape and movement of flames.</a:t>
            </a:r>
          </a:p>
          <a:p>
            <a:pPr algn="ctr">
              <a:lnSpc>
                <a:spcPct val="107000"/>
              </a:lnSpc>
              <a:spcAft>
                <a:spcPts val="800"/>
              </a:spcAft>
            </a:pP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8" name="Text Box 1">
            <a:extLst>
              <a:ext uri="{FF2B5EF4-FFF2-40B4-BE49-F238E27FC236}">
                <a16:creationId xmlns:a16="http://schemas.microsoft.com/office/drawing/2014/main" id="{07872C75-E96B-244D-2728-A804F14F4B67}"/>
              </a:ext>
            </a:extLst>
          </p:cNvPr>
          <p:cNvSpPr txBox="1"/>
          <p:nvPr/>
        </p:nvSpPr>
        <p:spPr>
          <a:xfrm>
            <a:off x="3574767" y="1692197"/>
            <a:ext cx="1933543" cy="4836539"/>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Phonics and Reading</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Our phonics and reading will continue to follow the Little </a:t>
            </a:r>
            <a:r>
              <a:rPr lang="en-GB" sz="1300" dirty="0" err="1">
                <a:latin typeface="Twinkl" panose="02000000000000000000" pitchFamily="2" charset="77"/>
                <a:ea typeface="Calibri" panose="020F0502020204030204" pitchFamily="34" charset="0"/>
                <a:cs typeface="Times New Roman" panose="02020603050405020304" pitchFamily="18" charset="0"/>
              </a:rPr>
              <a:t>Wandle</a:t>
            </a:r>
            <a:r>
              <a:rPr lang="en-GB" sz="1300" dirty="0">
                <a:latin typeface="Twinkl" panose="02000000000000000000" pitchFamily="2" charset="77"/>
                <a:ea typeface="Calibri" panose="020F0502020204030204" pitchFamily="34" charset="0"/>
                <a:cs typeface="Times New Roman" panose="02020603050405020304" pitchFamily="18" charset="0"/>
              </a:rPr>
              <a:t> programme. This term we will be learning alternative </a:t>
            </a:r>
            <a:r>
              <a:rPr lang="en-GB" sz="1300" dirty="0">
                <a:latin typeface="Twinkl" panose="02000000000000000000" pitchFamily="2" charset="77"/>
              </a:rPr>
              <a:t>Phase 5 graphemes and split digraphs. For example; </a:t>
            </a:r>
            <a:r>
              <a:rPr lang="en-GB" sz="1300" dirty="0" err="1">
                <a:latin typeface="Twinkl" panose="02000000000000000000" pitchFamily="2" charset="77"/>
              </a:rPr>
              <a:t>ir</a:t>
            </a:r>
            <a:r>
              <a:rPr lang="en-GB" sz="1300" dirty="0">
                <a:latin typeface="Twinkl" panose="02000000000000000000" pitchFamily="2" charset="77"/>
              </a:rPr>
              <a:t> (bird), </a:t>
            </a:r>
            <a:r>
              <a:rPr lang="en-GB" sz="1300" dirty="0" err="1">
                <a:latin typeface="Twinkl" panose="02000000000000000000" pitchFamily="2" charset="77"/>
              </a:rPr>
              <a:t>ie</a:t>
            </a:r>
            <a:r>
              <a:rPr lang="en-GB" sz="1300" dirty="0">
                <a:latin typeface="Twinkl" panose="02000000000000000000" pitchFamily="2" charset="77"/>
              </a:rPr>
              <a:t> (pie), </a:t>
            </a:r>
            <a:r>
              <a:rPr lang="en-GB" sz="1300" dirty="0" err="1">
                <a:latin typeface="Twinkl" panose="02000000000000000000" pitchFamily="2" charset="77"/>
              </a:rPr>
              <a:t>ue</a:t>
            </a:r>
            <a:r>
              <a:rPr lang="en-GB" sz="1300" dirty="0">
                <a:latin typeface="Twinkl" panose="02000000000000000000" pitchFamily="2" charset="77"/>
              </a:rPr>
              <a:t> (blue), a-e (make), </a:t>
            </a:r>
            <a:r>
              <a:rPr lang="en-GB" sz="1300" dirty="0" err="1">
                <a:latin typeface="Twinkl" panose="02000000000000000000" pitchFamily="2" charset="77"/>
              </a:rPr>
              <a:t>i</a:t>
            </a:r>
            <a:r>
              <a:rPr lang="en-GB" sz="1300" dirty="0">
                <a:latin typeface="Twinkl" panose="02000000000000000000" pitchFamily="2" charset="77"/>
              </a:rPr>
              <a:t>-e (time) and o-e (home).</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In</a:t>
            </a:r>
            <a:r>
              <a:rPr lang="en-GB" sz="1300" dirty="0">
                <a:latin typeface="Twinkl" panose="02000000000000000000" pitchFamily="2" charset="77"/>
                <a:ea typeface="Calibri" panose="020F0502020204030204" pitchFamily="34" charset="0"/>
                <a:cs typeface="Times New Roman" panose="02020603050405020304" pitchFamily="18" charset="0"/>
              </a:rPr>
              <a:t> class, we will read in groups, focusing on word reading, expression and comprehension. Home reading books will be checked regularly as per last term so that everyone can move through our reading race!</a:t>
            </a:r>
          </a:p>
        </p:txBody>
      </p:sp>
      <p:sp>
        <p:nvSpPr>
          <p:cNvPr id="9" name="Text Box 1">
            <a:extLst>
              <a:ext uri="{FF2B5EF4-FFF2-40B4-BE49-F238E27FC236}">
                <a16:creationId xmlns:a16="http://schemas.microsoft.com/office/drawing/2014/main" id="{854E844C-C9FC-4189-B015-B63C1CF2C8BD}"/>
              </a:ext>
            </a:extLst>
          </p:cNvPr>
          <p:cNvSpPr txBox="1"/>
          <p:nvPr/>
        </p:nvSpPr>
        <p:spPr>
          <a:xfrm>
            <a:off x="5607868" y="1376575"/>
            <a:ext cx="2285562" cy="295217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latin typeface="Twinkl" panose="02000000000000000000" pitchFamily="2" charset="77"/>
                <a:ea typeface="Calibri" panose="020F0502020204030204" pitchFamily="34" charset="0"/>
                <a:cs typeface="Times New Roman" panose="02020603050405020304" pitchFamily="18" charset="0"/>
              </a:rPr>
              <a:t>Drawing Club</a:t>
            </a:r>
            <a:endParaRPr lang="en-GB" sz="1300" b="1" u="sng" dirty="0">
              <a:effectLst/>
              <a:latin typeface="Twinkl" panose="02000000000000000000" pitchFamily="2" charset="77"/>
              <a:ea typeface="Calibri" panose="020F0502020204030204" pitchFamily="34" charset="0"/>
              <a:cs typeface="Times New Roman" panose="02020603050405020304" pitchFamily="18" charset="0"/>
            </a:endParaRP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We have some exciting stories lined up for Drawing Club this term! It has been amazing to see how enthusiastic everyone is about their pictures and </a:t>
            </a:r>
            <a:r>
              <a:rPr lang="en-GB" sz="1300" dirty="0">
                <a:latin typeface="Twinkl" panose="02000000000000000000" pitchFamily="2" charset="77"/>
                <a:ea typeface="Calibri" panose="020F0502020204030204" pitchFamily="34" charset="0"/>
                <a:cs typeface="Times New Roman" panose="02020603050405020304" pitchFamily="18" charset="0"/>
              </a:rPr>
              <a:t>it’ll be exciting to see where our imagination takes us this term. </a:t>
            </a:r>
            <a:r>
              <a:rPr lang="en-GB" sz="1300" dirty="0">
                <a:effectLst/>
                <a:latin typeface="Twinkl" panose="02000000000000000000" pitchFamily="2" charset="77"/>
                <a:ea typeface="Calibri" panose="020F0502020204030204" pitchFamily="34" charset="0"/>
                <a:cs typeface="Times New Roman" panose="02020603050405020304" pitchFamily="18" charset="0"/>
              </a:rPr>
              <a:t>We will </a:t>
            </a:r>
            <a:r>
              <a:rPr lang="en-GB" sz="1300" dirty="0">
                <a:latin typeface="Twinkl" panose="02000000000000000000" pitchFamily="2" charset="77"/>
                <a:ea typeface="Calibri" panose="020F0502020204030204" pitchFamily="34" charset="0"/>
                <a:cs typeface="Times New Roman" panose="02020603050405020304" pitchFamily="18" charset="0"/>
              </a:rPr>
              <a:t>continue</a:t>
            </a:r>
            <a:r>
              <a:rPr lang="en-GB" sz="1300" dirty="0">
                <a:effectLst/>
                <a:latin typeface="Twinkl" panose="02000000000000000000" pitchFamily="2" charset="77"/>
                <a:ea typeface="Calibri" panose="020F0502020204030204" pitchFamily="34" charset="0"/>
                <a:cs typeface="Times New Roman" panose="02020603050405020304" pitchFamily="18" charset="0"/>
              </a:rPr>
              <a:t> to work on our letter formation and handwriting</a:t>
            </a:r>
            <a:r>
              <a:rPr lang="en-GB" sz="1300" dirty="0">
                <a:latin typeface="Twinkl" panose="02000000000000000000" pitchFamily="2" charset="77"/>
                <a:ea typeface="Calibri" panose="020F0502020204030204" pitchFamily="34" charset="0"/>
                <a:cs typeface="Times New Roman" panose="02020603050405020304" pitchFamily="18" charset="0"/>
              </a:rPr>
              <a:t> and on using our phonic knowledge to support our spelling.</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10" name="Text Box 1">
            <a:extLst>
              <a:ext uri="{FF2B5EF4-FFF2-40B4-BE49-F238E27FC236}">
                <a16:creationId xmlns:a16="http://schemas.microsoft.com/office/drawing/2014/main" id="{780FF6B1-A2DE-A048-1B65-A05EF598060A}"/>
              </a:ext>
            </a:extLst>
          </p:cNvPr>
          <p:cNvSpPr txBox="1"/>
          <p:nvPr/>
        </p:nvSpPr>
        <p:spPr>
          <a:xfrm>
            <a:off x="7972464" y="1219420"/>
            <a:ext cx="2475132" cy="218203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Maths</a:t>
            </a:r>
            <a:br>
              <a:rPr lang="en-GB" sz="1300" b="1" u="sng" dirty="0">
                <a:effectLst/>
                <a:latin typeface="Twinkl" panose="02000000000000000000" pitchFamily="2" charset="77"/>
                <a:ea typeface="Calibri" panose="020F0502020204030204" pitchFamily="34" charset="0"/>
                <a:cs typeface="Times New Roman" panose="02020603050405020304" pitchFamily="18" charset="0"/>
              </a:rPr>
            </a:br>
            <a:r>
              <a:rPr lang="en-GB" sz="1300" dirty="0">
                <a:latin typeface="Twinkl" panose="02000000000000000000" pitchFamily="2" charset="77"/>
                <a:ea typeface="Calibri" panose="020F0502020204030204" pitchFamily="34" charset="0"/>
                <a:cs typeface="Times New Roman" panose="02020603050405020304" pitchFamily="18" charset="0"/>
              </a:rPr>
              <a:t>This term</a:t>
            </a:r>
            <a:r>
              <a:rPr lang="en-GB" sz="1300" dirty="0">
                <a:effectLst/>
                <a:latin typeface="Twinkl" panose="02000000000000000000" pitchFamily="2" charset="77"/>
                <a:ea typeface="Calibri" panose="020F0502020204030204" pitchFamily="34" charset="0"/>
                <a:cs typeface="Times New Roman" panose="02020603050405020304" pitchFamily="18" charset="0"/>
              </a:rPr>
              <a:t>, we wil</a:t>
            </a:r>
            <a:r>
              <a:rPr lang="en-GB" sz="1300" dirty="0">
                <a:latin typeface="Twinkl" panose="02000000000000000000" pitchFamily="2" charset="77"/>
                <a:ea typeface="Calibri" panose="020F0502020204030204" pitchFamily="34" charset="0"/>
                <a:cs typeface="Times New Roman" panose="02020603050405020304" pitchFamily="18" charset="0"/>
              </a:rPr>
              <a:t>l be learning strategies to solve addition and subtraction problems within 10 before moving on to identifying and naming 2-D and 3-D shapes. </a:t>
            </a:r>
            <a:br>
              <a:rPr lang="en-GB" sz="1300" dirty="0">
                <a:latin typeface="Twinkl" panose="02000000000000000000" pitchFamily="2" charset="77"/>
                <a:ea typeface="Calibri" panose="020F0502020204030204" pitchFamily="34" charset="0"/>
                <a:cs typeface="Times New Roman" panose="02020603050405020304" pitchFamily="18" charset="0"/>
              </a:rPr>
            </a:br>
            <a:r>
              <a:rPr lang="en-GB" sz="1300" dirty="0">
                <a:effectLst/>
                <a:latin typeface="Twinkl" panose="02000000000000000000" pitchFamily="2" charset="77"/>
                <a:ea typeface="Calibri" panose="020F0502020204030204" pitchFamily="34" charset="0"/>
                <a:cs typeface="Times New Roman" panose="02020603050405020304" pitchFamily="18" charset="0"/>
              </a:rPr>
              <a:t>At home, please do use</a:t>
            </a:r>
            <a:r>
              <a:rPr lang="en-GB" sz="1300" dirty="0">
                <a:latin typeface="Twinkl" panose="02000000000000000000" pitchFamily="2" charset="77"/>
                <a:ea typeface="Calibri" panose="020F0502020204030204" pitchFamily="34" charset="0"/>
                <a:cs typeface="Times New Roman" panose="02020603050405020304" pitchFamily="18" charset="0"/>
              </a:rPr>
              <a:t>; </a:t>
            </a:r>
            <a:r>
              <a:rPr lang="en-GB" sz="1300" dirty="0">
                <a:latin typeface="Twinkl" panose="02000000000000000000" pitchFamily="2" charset="77"/>
                <a:ea typeface="Calibri" panose="020F0502020204030204" pitchFamily="34" charset="0"/>
                <a:cs typeface="Times New Roman" panose="02020603050405020304" pitchFamily="18" charset="0"/>
                <a:hlinkClick r:id="rId4"/>
              </a:rPr>
              <a:t>https://www.topmarks.co.uk/maths-games/hit-the-button</a:t>
            </a:r>
            <a:r>
              <a:rPr lang="en-GB" sz="1300" dirty="0">
                <a:latin typeface="Twinkl" panose="02000000000000000000" pitchFamily="2" charset="77"/>
                <a:ea typeface="Calibri" panose="020F0502020204030204" pitchFamily="34" charset="0"/>
                <a:cs typeface="Times New Roman" panose="02020603050405020304" pitchFamily="18" charset="0"/>
              </a:rPr>
              <a:t> to practice number bonds to 10.</a:t>
            </a:r>
          </a:p>
        </p:txBody>
      </p:sp>
      <p:sp>
        <p:nvSpPr>
          <p:cNvPr id="11" name="Text Box 1">
            <a:extLst>
              <a:ext uri="{FF2B5EF4-FFF2-40B4-BE49-F238E27FC236}">
                <a16:creationId xmlns:a16="http://schemas.microsoft.com/office/drawing/2014/main" id="{72D18939-D3DA-7F0C-76A7-410BF27DE0DD}"/>
              </a:ext>
            </a:extLst>
          </p:cNvPr>
          <p:cNvSpPr txBox="1"/>
          <p:nvPr/>
        </p:nvSpPr>
        <p:spPr>
          <a:xfrm>
            <a:off x="7972463" y="5312721"/>
            <a:ext cx="2475133" cy="120590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PE</a:t>
            </a:r>
            <a:br>
              <a:rPr lang="en-GB" sz="1300" b="1" u="sng" dirty="0">
                <a:effectLst/>
                <a:latin typeface="Twinkl" panose="02000000000000000000" pitchFamily="2" charset="77"/>
                <a:ea typeface="Calibri" panose="020F0502020204030204" pitchFamily="34" charset="0"/>
                <a:cs typeface="Times New Roman" panose="02020603050405020304" pitchFamily="18" charset="0"/>
              </a:rPr>
            </a:br>
            <a:r>
              <a:rPr lang="en-GB" sz="1300" dirty="0">
                <a:latin typeface="Twinkl" panose="02000000000000000000" pitchFamily="2" charset="77"/>
                <a:ea typeface="Calibri" panose="020F0502020204030204" pitchFamily="34" charset="0"/>
                <a:cs typeface="Times New Roman" panose="02020603050405020304" pitchFamily="18" charset="0"/>
              </a:rPr>
              <a:t>Our PE days remain the same as last term: Tuesday and Friday. This term we will be focussing on basketball and fitness</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13" name="Text Box 1">
            <a:extLst>
              <a:ext uri="{FF2B5EF4-FFF2-40B4-BE49-F238E27FC236}">
                <a16:creationId xmlns:a16="http://schemas.microsoft.com/office/drawing/2014/main" id="{EF141DEF-4B6B-6D8C-BE00-653570D2C4B8}"/>
              </a:ext>
            </a:extLst>
          </p:cNvPr>
          <p:cNvSpPr txBox="1"/>
          <p:nvPr/>
        </p:nvSpPr>
        <p:spPr>
          <a:xfrm>
            <a:off x="101480" y="4640725"/>
            <a:ext cx="3368902" cy="213496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RE</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In RE, our focus is ‘Why does Christmas matter to Christians?’. We will learn the story of Jesus’ birth, why it is important to Christians and we will look at ways in which Christians use the story of the nativity to guide their beliefs. We will also consider what we feel thankful for at this time of year and look at how the church changes at Christmas time.</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14" name="Text Box 1">
            <a:extLst>
              <a:ext uri="{FF2B5EF4-FFF2-40B4-BE49-F238E27FC236}">
                <a16:creationId xmlns:a16="http://schemas.microsoft.com/office/drawing/2014/main" id="{B1602637-745D-9983-55B8-285992F83E42}"/>
              </a:ext>
            </a:extLst>
          </p:cNvPr>
          <p:cNvSpPr txBox="1"/>
          <p:nvPr/>
        </p:nvSpPr>
        <p:spPr>
          <a:xfrm>
            <a:off x="7976358" y="3685483"/>
            <a:ext cx="2475132" cy="1403253"/>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Computing</a:t>
            </a:r>
            <a:br>
              <a:rPr lang="en-GB" sz="1300" b="1" u="sng" dirty="0">
                <a:effectLst/>
                <a:latin typeface="Twinkl" panose="02000000000000000000" pitchFamily="2" charset="77"/>
                <a:ea typeface="Calibri" panose="020F0502020204030204" pitchFamily="34" charset="0"/>
                <a:cs typeface="Times New Roman" panose="02020603050405020304" pitchFamily="18" charset="0"/>
              </a:rPr>
            </a:br>
            <a:r>
              <a:rPr lang="en-GB" sz="1300" dirty="0">
                <a:effectLst/>
                <a:latin typeface="Twinkl" panose="02000000000000000000" pitchFamily="2" charset="77"/>
                <a:ea typeface="Calibri" panose="020F0502020204030204" pitchFamily="34" charset="0"/>
                <a:cs typeface="Times New Roman" panose="02020603050405020304" pitchFamily="18" charset="0"/>
              </a:rPr>
              <a:t>In computing, </a:t>
            </a:r>
            <a:r>
              <a:rPr lang="en-GB" sz="1300" dirty="0">
                <a:latin typeface="Twinkl" panose="02000000000000000000" pitchFamily="2" charset="77"/>
                <a:ea typeface="Calibri" panose="020F0502020204030204" pitchFamily="34" charset="0"/>
                <a:cs typeface="Times New Roman" panose="02020603050405020304" pitchFamily="18" charset="0"/>
              </a:rPr>
              <a:t>we will be continuing to practice our mouse and keyboard skills, learning how to double click and working on our touch typing.</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16" name="Text Box 1">
            <a:extLst>
              <a:ext uri="{FF2B5EF4-FFF2-40B4-BE49-F238E27FC236}">
                <a16:creationId xmlns:a16="http://schemas.microsoft.com/office/drawing/2014/main" id="{09643B10-5DD4-3FCB-B0DF-4591437C9B22}"/>
              </a:ext>
            </a:extLst>
          </p:cNvPr>
          <p:cNvSpPr txBox="1"/>
          <p:nvPr/>
        </p:nvSpPr>
        <p:spPr>
          <a:xfrm>
            <a:off x="10526630" y="1241382"/>
            <a:ext cx="1514952" cy="428111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Homework</a:t>
            </a:r>
          </a:p>
          <a:p>
            <a:pPr algn="ctr">
              <a:lnSpc>
                <a:spcPct val="107000"/>
              </a:lnSpc>
              <a:spcAft>
                <a:spcPts val="800"/>
              </a:spcAft>
            </a:pPr>
            <a:r>
              <a:rPr lang="en-GB" sz="1300" dirty="0">
                <a:effectLst/>
                <a:latin typeface="Twinkl" panose="02000000000000000000" pitchFamily="2" charset="77"/>
                <a:ea typeface="Calibri" panose="020F0502020204030204" pitchFamily="34" charset="0"/>
              </a:rPr>
              <a:t>Every Friday, we will send home spellings that link to our Little </a:t>
            </a:r>
            <a:r>
              <a:rPr lang="en-GB" sz="1300" dirty="0" err="1">
                <a:effectLst/>
                <a:latin typeface="Twinkl" panose="02000000000000000000" pitchFamily="2" charset="77"/>
                <a:ea typeface="Calibri" panose="020F0502020204030204" pitchFamily="34" charset="0"/>
              </a:rPr>
              <a:t>Wandle</a:t>
            </a:r>
            <a:r>
              <a:rPr lang="en-GB" sz="1300" dirty="0">
                <a:effectLst/>
                <a:latin typeface="Twinkl" panose="02000000000000000000" pitchFamily="2" charset="77"/>
                <a:ea typeface="Calibri" panose="020F0502020204030204" pitchFamily="34" charset="0"/>
              </a:rPr>
              <a:t> phonics that we have been learning in class. Practise these carefully and make sure you can remember them. We will then have a spelling quiz each Friday. Your mission is to beat or maintain your score from th</a:t>
            </a:r>
            <a:r>
              <a:rPr lang="en-GB" sz="1300" dirty="0">
                <a:latin typeface="Twinkl" panose="02000000000000000000" pitchFamily="2" charset="77"/>
                <a:ea typeface="Calibri" panose="020F0502020204030204" pitchFamily="34" charset="0"/>
              </a:rPr>
              <a:t>e week before.</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17" name="Picture 16">
            <a:extLst>
              <a:ext uri="{FF2B5EF4-FFF2-40B4-BE49-F238E27FC236}">
                <a16:creationId xmlns:a16="http://schemas.microsoft.com/office/drawing/2014/main" id="{265B2668-4A56-EC54-9D94-68C502681B92}"/>
              </a:ext>
            </a:extLst>
          </p:cNvPr>
          <p:cNvPicPr>
            <a:picLocks noChangeAspect="1"/>
          </p:cNvPicPr>
          <p:nvPr/>
        </p:nvPicPr>
        <p:blipFill>
          <a:blip r:embed="rId3"/>
          <a:stretch>
            <a:fillRect/>
          </a:stretch>
        </p:blipFill>
        <p:spPr>
          <a:xfrm>
            <a:off x="4789356" y="69272"/>
            <a:ext cx="1017505" cy="1132694"/>
          </a:xfrm>
          <a:prstGeom prst="rect">
            <a:avLst/>
          </a:prstGeom>
        </p:spPr>
      </p:pic>
      <p:pic>
        <p:nvPicPr>
          <p:cNvPr id="6" name="Picture 5">
            <a:extLst>
              <a:ext uri="{FF2B5EF4-FFF2-40B4-BE49-F238E27FC236}">
                <a16:creationId xmlns:a16="http://schemas.microsoft.com/office/drawing/2014/main" id="{93A20ABD-BD99-49F0-8238-A873B881349D}"/>
              </a:ext>
            </a:extLst>
          </p:cNvPr>
          <p:cNvPicPr>
            <a:picLocks noChangeAspect="1"/>
          </p:cNvPicPr>
          <p:nvPr/>
        </p:nvPicPr>
        <p:blipFill>
          <a:blip r:embed="rId5"/>
          <a:stretch>
            <a:fillRect/>
          </a:stretch>
        </p:blipFill>
        <p:spPr>
          <a:xfrm>
            <a:off x="10592235" y="5611037"/>
            <a:ext cx="1449347" cy="1164653"/>
          </a:xfrm>
          <a:prstGeom prst="rect">
            <a:avLst/>
          </a:prstGeom>
        </p:spPr>
      </p:pic>
      <p:sp>
        <p:nvSpPr>
          <p:cNvPr id="18" name="Text Box 1">
            <a:extLst>
              <a:ext uri="{FF2B5EF4-FFF2-40B4-BE49-F238E27FC236}">
                <a16:creationId xmlns:a16="http://schemas.microsoft.com/office/drawing/2014/main" id="{132C0A85-4047-4799-ACAE-8A343918ECA2}"/>
              </a:ext>
            </a:extLst>
          </p:cNvPr>
          <p:cNvSpPr txBox="1"/>
          <p:nvPr/>
        </p:nvSpPr>
        <p:spPr>
          <a:xfrm>
            <a:off x="5595093" y="4456590"/>
            <a:ext cx="2280742" cy="2255121"/>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Science</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In s</a:t>
            </a:r>
            <a:r>
              <a:rPr lang="en-GB" sz="1300" dirty="0">
                <a:latin typeface="Twinkl" panose="02000000000000000000" pitchFamily="2" charset="77"/>
                <a:ea typeface="Calibri" panose="020F0502020204030204" pitchFamily="34" charset="0"/>
                <a:cs typeface="Times New Roman" panose="02020603050405020304" pitchFamily="18" charset="0"/>
              </a:rPr>
              <a:t>cience, we will be conducting an experiment to work out the best material to use for a waterproof hat for Miss </a:t>
            </a:r>
            <a:r>
              <a:rPr lang="en-GB" sz="1300" dirty="0" err="1">
                <a:latin typeface="Twinkl" panose="02000000000000000000" pitchFamily="2" charset="77"/>
                <a:ea typeface="Calibri" panose="020F0502020204030204" pitchFamily="34" charset="0"/>
                <a:cs typeface="Times New Roman" panose="02020603050405020304" pitchFamily="18" charset="0"/>
              </a:rPr>
              <a:t>Hooty</a:t>
            </a:r>
            <a:r>
              <a:rPr lang="en-GB" sz="1300" dirty="0">
                <a:latin typeface="Twinkl" panose="02000000000000000000" pitchFamily="2" charset="77"/>
                <a:ea typeface="Calibri" panose="020F0502020204030204" pitchFamily="34" charset="0"/>
                <a:cs typeface="Times New Roman" panose="02020603050405020304" pitchFamily="18" charset="0"/>
              </a:rPr>
              <a:t> as we conclude our materials topic before we move on to look at seasonal changes and differences in our daylight hours.</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CA6D0E6D-30F5-45F3-9D62-3BF5F09B40BC}"/>
              </a:ext>
            </a:extLst>
          </p:cNvPr>
          <p:cNvPicPr>
            <a:picLocks noChangeAspect="1"/>
          </p:cNvPicPr>
          <p:nvPr/>
        </p:nvPicPr>
        <p:blipFill>
          <a:blip r:embed="rId6"/>
          <a:stretch>
            <a:fillRect/>
          </a:stretch>
        </p:blipFill>
        <p:spPr>
          <a:xfrm flipH="1">
            <a:off x="399603" y="3772263"/>
            <a:ext cx="1130423" cy="847817"/>
          </a:xfrm>
          <a:prstGeom prst="rect">
            <a:avLst/>
          </a:prstGeom>
        </p:spPr>
      </p:pic>
      <p:pic>
        <p:nvPicPr>
          <p:cNvPr id="12" name="Picture 11">
            <a:extLst>
              <a:ext uri="{FF2B5EF4-FFF2-40B4-BE49-F238E27FC236}">
                <a16:creationId xmlns:a16="http://schemas.microsoft.com/office/drawing/2014/main" id="{72F1681D-5FFF-4999-B2BD-40FE039E40C0}"/>
              </a:ext>
            </a:extLst>
          </p:cNvPr>
          <p:cNvPicPr>
            <a:picLocks noChangeAspect="1"/>
          </p:cNvPicPr>
          <p:nvPr/>
        </p:nvPicPr>
        <p:blipFill>
          <a:blip r:embed="rId7"/>
          <a:stretch>
            <a:fillRect/>
          </a:stretch>
        </p:blipFill>
        <p:spPr>
          <a:xfrm>
            <a:off x="1803763" y="3783833"/>
            <a:ext cx="1505012" cy="846569"/>
          </a:xfrm>
          <a:prstGeom prst="rect">
            <a:avLst/>
          </a:prstGeom>
        </p:spPr>
      </p:pic>
    </p:spTree>
    <p:extLst>
      <p:ext uri="{BB962C8B-B14F-4D97-AF65-F5344CB8AC3E}">
        <p14:creationId xmlns:p14="http://schemas.microsoft.com/office/powerpoint/2010/main" val="22342778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96C10A7C84B345B4E55746E45F0EC7" ma:contentTypeVersion="12" ma:contentTypeDescription="Create a new document." ma:contentTypeScope="" ma:versionID="a9099cb27325b50d545d4a62c0edf54d">
  <xsd:schema xmlns:xsd="http://www.w3.org/2001/XMLSchema" xmlns:xs="http://www.w3.org/2001/XMLSchema" xmlns:p="http://schemas.microsoft.com/office/2006/metadata/properties" xmlns:ns3="42cc60ce-fec3-4179-a890-338b1b61e8c2" targetNamespace="http://schemas.microsoft.com/office/2006/metadata/properties" ma:root="true" ma:fieldsID="37313f86ab6f655c4055f43270a03bfd" ns3:_="">
    <xsd:import namespace="42cc60ce-fec3-4179-a890-338b1b61e8c2"/>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BillingMetadata" minOccurs="0"/>
                <xsd:element ref="ns3:MediaServiceSystemTags" minOccurs="0"/>
                <xsd:element ref="ns3:MediaServiceOCR"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cc60ce-fec3-4179-a890-338b1b61e8c2"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BillingMetadata" ma:index="14" nillable="true" ma:displayName="MediaServiceBillingMetadata" ma:hidden="true" ma:internalName="MediaServiceBillingMetadata" ma:readOnly="true">
      <xsd:simpleType>
        <xsd:restriction base="dms:Note"/>
      </xsd:simpleType>
    </xsd:element>
    <xsd:element name="MediaServiceSystemTags" ma:index="15" nillable="true" ma:displayName="MediaServiceSystemTags" ma:hidden="true" ma:internalName="MediaServiceSystemTags" ma:readOnly="true">
      <xsd:simpleType>
        <xsd:restriction base="dms:Note"/>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2cc60ce-fec3-4179-a890-338b1b61e8c2" xsi:nil="true"/>
  </documentManagement>
</p:properties>
</file>

<file path=customXml/itemProps1.xml><?xml version="1.0" encoding="utf-8"?>
<ds:datastoreItem xmlns:ds="http://schemas.openxmlformats.org/officeDocument/2006/customXml" ds:itemID="{2586D466-8646-4BB9-B3AC-2C7FAAEB57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cc60ce-fec3-4179-a890-338b1b61e8c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B7C9D9-1665-4354-9053-1744B2167610}">
  <ds:schemaRefs>
    <ds:schemaRef ds:uri="http://schemas.microsoft.com/sharepoint/v3/contenttype/forms"/>
  </ds:schemaRefs>
</ds:datastoreItem>
</file>

<file path=customXml/itemProps3.xml><?xml version="1.0" encoding="utf-8"?>
<ds:datastoreItem xmlns:ds="http://schemas.openxmlformats.org/officeDocument/2006/customXml" ds:itemID="{94AFFEFC-EA3F-432E-B25A-35574EDF65FD}">
  <ds:schemaRefs>
    <ds:schemaRef ds:uri="http://schemas.microsoft.com/office/2006/documentManagement/types"/>
    <ds:schemaRef ds:uri="http://schemas.microsoft.com/office/2006/metadata/properties"/>
    <ds:schemaRef ds:uri="http://purl.org/dc/terms/"/>
    <ds:schemaRef ds:uri="http://purl.org/dc/elements/1.1/"/>
    <ds:schemaRef ds:uri="http://schemas.microsoft.com/office/infopath/2007/PartnerControls"/>
    <ds:schemaRef ds:uri="http://purl.org/dc/dcmitype/"/>
    <ds:schemaRef ds:uri="http://schemas.openxmlformats.org/package/2006/metadata/core-properties"/>
    <ds:schemaRef ds:uri="42cc60ce-fec3-4179-a890-338b1b61e8c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229</TotalTime>
  <Words>586</Words>
  <Application>Microsoft Office PowerPoint</Application>
  <PresentationFormat>Widescreen</PresentationFormat>
  <Paragraphs>19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Twinkl</vt:lpstr>
      <vt:lpstr>Office Theme</vt:lpstr>
      <vt:lpstr>Owls Class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Owls Class 2023</dc:title>
  <dc:creator>Laura Hobbs</dc:creator>
  <cp:lastModifiedBy>Rob Kennett</cp:lastModifiedBy>
  <cp:revision>19</cp:revision>
  <dcterms:created xsi:type="dcterms:W3CDTF">2023-09-07T19:36:19Z</dcterms:created>
  <dcterms:modified xsi:type="dcterms:W3CDTF">2025-11-02T18:49:29Z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0x010100B896C10A7C84B345B4E55746E45F0EC7</vt:lpwstr>
  </property>
</Properties>
</file>