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7"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70"/>
    <p:restoredTop sz="95946"/>
  </p:normalViewPr>
  <p:slideViewPr>
    <p:cSldViewPr snapToGrid="0">
      <p:cViewPr varScale="1">
        <p:scale>
          <a:sx n="82" d="100"/>
          <a:sy n="82"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 Kennett" userId="cee29c96-fc75-4aee-8d95-80d4ea500473" providerId="ADAL" clId="{8CC38D42-2086-415D-93E4-8C6D1ED9EB96}"/>
    <pc:docChg chg="undo custSel modSld">
      <pc:chgData name="Rob Kennett" userId="cee29c96-fc75-4aee-8d95-80d4ea500473" providerId="ADAL" clId="{8CC38D42-2086-415D-93E4-8C6D1ED9EB96}" dt="2026-02-13T16:55:50.325" v="2163" actId="20577"/>
      <pc:docMkLst>
        <pc:docMk/>
      </pc:docMkLst>
      <pc:sldChg chg="addSp delSp modSp">
        <pc:chgData name="Rob Kennett" userId="cee29c96-fc75-4aee-8d95-80d4ea500473" providerId="ADAL" clId="{8CC38D42-2086-415D-93E4-8C6D1ED9EB96}" dt="2026-02-13T16:55:50.325" v="2163" actId="20577"/>
        <pc:sldMkLst>
          <pc:docMk/>
          <pc:sldMk cId="2234277813" sldId="256"/>
        </pc:sldMkLst>
        <pc:spChg chg="mod">
          <ac:chgData name="Rob Kennett" userId="cee29c96-fc75-4aee-8d95-80d4ea500473" providerId="ADAL" clId="{8CC38D42-2086-415D-93E4-8C6D1ED9EB96}" dt="2026-02-13T16:51:23.763" v="2010" actId="20577"/>
          <ac:spMkLst>
            <pc:docMk/>
            <pc:sldMk cId="2234277813" sldId="256"/>
            <ac:spMk id="7" creationId="{CA8FF045-811A-7186-3890-F16F80BD99BE}"/>
          </ac:spMkLst>
        </pc:spChg>
        <pc:spChg chg="mod">
          <ac:chgData name="Rob Kennett" userId="cee29c96-fc75-4aee-8d95-80d4ea500473" providerId="ADAL" clId="{8CC38D42-2086-415D-93E4-8C6D1ED9EB96}" dt="2026-02-13T16:46:42.594" v="1995" actId="14100"/>
          <ac:spMkLst>
            <pc:docMk/>
            <pc:sldMk cId="2234277813" sldId="256"/>
            <ac:spMk id="8" creationId="{07872C75-E96B-244D-2728-A804F14F4B67}"/>
          </ac:spMkLst>
        </pc:spChg>
        <pc:spChg chg="mod">
          <ac:chgData name="Rob Kennett" userId="cee29c96-fc75-4aee-8d95-80d4ea500473" providerId="ADAL" clId="{8CC38D42-2086-415D-93E4-8C6D1ED9EB96}" dt="2026-02-13T16:46:39.072" v="1994" actId="1076"/>
          <ac:spMkLst>
            <pc:docMk/>
            <pc:sldMk cId="2234277813" sldId="256"/>
            <ac:spMk id="10" creationId="{780FF6B1-A2DE-A048-1B65-A05EF598060A}"/>
          </ac:spMkLst>
        </pc:spChg>
        <pc:spChg chg="mod">
          <ac:chgData name="Rob Kennett" userId="cee29c96-fc75-4aee-8d95-80d4ea500473" providerId="ADAL" clId="{8CC38D42-2086-415D-93E4-8C6D1ED9EB96}" dt="2026-02-13T16:46:45.302" v="1996" actId="1076"/>
          <ac:spMkLst>
            <pc:docMk/>
            <pc:sldMk cId="2234277813" sldId="256"/>
            <ac:spMk id="11" creationId="{72D18939-D3DA-7F0C-76A7-410BF27DE0DD}"/>
          </ac:spMkLst>
        </pc:spChg>
        <pc:spChg chg="mod">
          <ac:chgData name="Rob Kennett" userId="cee29c96-fc75-4aee-8d95-80d4ea500473" providerId="ADAL" clId="{8CC38D42-2086-415D-93E4-8C6D1ED9EB96}" dt="2026-02-13T16:55:28.320" v="2149" actId="1076"/>
          <ac:spMkLst>
            <pc:docMk/>
            <pc:sldMk cId="2234277813" sldId="256"/>
            <ac:spMk id="13" creationId="{EF141DEF-4B6B-6D8C-BE00-653570D2C4B8}"/>
          </ac:spMkLst>
        </pc:spChg>
        <pc:spChg chg="mod">
          <ac:chgData name="Rob Kennett" userId="cee29c96-fc75-4aee-8d95-80d4ea500473" providerId="ADAL" clId="{8CC38D42-2086-415D-93E4-8C6D1ED9EB96}" dt="2026-02-13T16:46:17.472" v="1991" actId="20577"/>
          <ac:spMkLst>
            <pc:docMk/>
            <pc:sldMk cId="2234277813" sldId="256"/>
            <ac:spMk id="23" creationId="{6D29097E-5F64-A372-D982-BBEDD5E06E57}"/>
          </ac:spMkLst>
        </pc:spChg>
        <pc:spChg chg="add mod">
          <ac:chgData name="Rob Kennett" userId="cee29c96-fc75-4aee-8d95-80d4ea500473" providerId="ADAL" clId="{8CC38D42-2086-415D-93E4-8C6D1ED9EB96}" dt="2026-02-13T16:55:50.325" v="2163" actId="20577"/>
          <ac:spMkLst>
            <pc:docMk/>
            <pc:sldMk cId="2234277813" sldId="256"/>
            <ac:spMk id="27" creationId="{3C659CF6-5C7E-47EA-9EB0-D96D4BFDF428}"/>
          </ac:spMkLst>
        </pc:spChg>
        <pc:spChg chg="mod">
          <ac:chgData name="Rob Kennett" userId="cee29c96-fc75-4aee-8d95-80d4ea500473" providerId="ADAL" clId="{8CC38D42-2086-415D-93E4-8C6D1ED9EB96}" dt="2026-02-13T16:52:55.659" v="2015" actId="1076"/>
          <ac:spMkLst>
            <pc:docMk/>
            <pc:sldMk cId="2234277813" sldId="256"/>
            <ac:spMk id="42" creationId="{12343E8A-1835-4D38-98E4-7E51CF780A98}"/>
          </ac:spMkLst>
        </pc:spChg>
        <pc:picChg chg="mod">
          <ac:chgData name="Rob Kennett" userId="cee29c96-fc75-4aee-8d95-80d4ea500473" providerId="ADAL" clId="{8CC38D42-2086-415D-93E4-8C6D1ED9EB96}" dt="2026-02-13T16:44:16.692" v="1627" actId="1076"/>
          <ac:picMkLst>
            <pc:docMk/>
            <pc:sldMk cId="2234277813" sldId="256"/>
            <ac:picMk id="4" creationId="{31B747B7-68B7-4A56-9AB6-1C5D7F9ACD70}"/>
          </ac:picMkLst>
        </pc:picChg>
        <pc:picChg chg="mod">
          <ac:chgData name="Rob Kennett" userId="cee29c96-fc75-4aee-8d95-80d4ea500473" providerId="ADAL" clId="{8CC38D42-2086-415D-93E4-8C6D1ED9EB96}" dt="2026-02-13T16:46:35.860" v="1993" actId="1076"/>
          <ac:picMkLst>
            <pc:docMk/>
            <pc:sldMk cId="2234277813" sldId="256"/>
            <ac:picMk id="5" creationId="{33BB6206-A13B-484B-8CFE-EF1539F628A7}"/>
          </ac:picMkLst>
        </pc:picChg>
        <pc:picChg chg="add mod">
          <ac:chgData name="Rob Kennett" userId="cee29c96-fc75-4aee-8d95-80d4ea500473" providerId="ADAL" clId="{8CC38D42-2086-415D-93E4-8C6D1ED9EB96}" dt="2026-02-13T16:46:48.695" v="1998" actId="1076"/>
          <ac:picMkLst>
            <pc:docMk/>
            <pc:sldMk cId="2234277813" sldId="256"/>
            <ac:picMk id="17" creationId="{19D67EC1-28AA-4035-A43E-FCB28EC705F2}"/>
          </ac:picMkLst>
        </pc:picChg>
        <pc:picChg chg="add mod">
          <ac:chgData name="Rob Kennett" userId="cee29c96-fc75-4aee-8d95-80d4ea500473" providerId="ADAL" clId="{8CC38D42-2086-415D-93E4-8C6D1ED9EB96}" dt="2026-02-13T16:46:47.110" v="1997" actId="1076"/>
          <ac:picMkLst>
            <pc:docMk/>
            <pc:sldMk cId="2234277813" sldId="256"/>
            <ac:picMk id="1026" creationId="{7286238C-C774-4FA2-A11C-0659FF95E44A}"/>
          </ac:picMkLst>
        </pc:picChg>
      </pc:sldChg>
    </pc:docChg>
  </pc:docChgLst>
  <pc:docChgLst>
    <pc:chgData name="Rob Kennett" userId="cee29c96-fc75-4aee-8d95-80d4ea500473" providerId="ADAL" clId="{C900BF50-21DF-4D60-8D4B-C8ABC248691F}"/>
    <pc:docChg chg="undo custSel modSld">
      <pc:chgData name="Rob Kennett" userId="cee29c96-fc75-4aee-8d95-80d4ea500473" providerId="ADAL" clId="{C900BF50-21DF-4D60-8D4B-C8ABC248691F}" dt="2026-02-23T17:17:26.941" v="371" actId="20577"/>
      <pc:docMkLst>
        <pc:docMk/>
      </pc:docMkLst>
      <pc:sldChg chg="addSp delSp modSp mod">
        <pc:chgData name="Rob Kennett" userId="cee29c96-fc75-4aee-8d95-80d4ea500473" providerId="ADAL" clId="{C900BF50-21DF-4D60-8D4B-C8ABC248691F}" dt="2026-02-23T17:17:26.941" v="371" actId="20577"/>
        <pc:sldMkLst>
          <pc:docMk/>
          <pc:sldMk cId="2234277813" sldId="256"/>
        </pc:sldMkLst>
        <pc:spChg chg="mod">
          <ac:chgData name="Rob Kennett" userId="cee29c96-fc75-4aee-8d95-80d4ea500473" providerId="ADAL" clId="{C900BF50-21DF-4D60-8D4B-C8ABC248691F}" dt="2026-02-23T17:16:06.477" v="354" actId="20577"/>
          <ac:spMkLst>
            <pc:docMk/>
            <pc:sldMk cId="2234277813" sldId="256"/>
            <ac:spMk id="8" creationId="{07872C75-E96B-244D-2728-A804F14F4B67}"/>
          </ac:spMkLst>
        </pc:spChg>
        <pc:spChg chg="mod">
          <ac:chgData name="Rob Kennett" userId="cee29c96-fc75-4aee-8d95-80d4ea500473" providerId="ADAL" clId="{C900BF50-21DF-4D60-8D4B-C8ABC248691F}" dt="2026-02-23T17:12:36.909" v="302" actId="20577"/>
          <ac:spMkLst>
            <pc:docMk/>
            <pc:sldMk cId="2234277813" sldId="256"/>
            <ac:spMk id="9" creationId="{854E844C-C9FC-4189-B015-B63C1CF2C8BD}"/>
          </ac:spMkLst>
        </pc:spChg>
        <pc:spChg chg="mod">
          <ac:chgData name="Rob Kennett" userId="cee29c96-fc75-4aee-8d95-80d4ea500473" providerId="ADAL" clId="{C900BF50-21DF-4D60-8D4B-C8ABC248691F}" dt="2026-02-23T17:17:26.941" v="371" actId="20577"/>
          <ac:spMkLst>
            <pc:docMk/>
            <pc:sldMk cId="2234277813" sldId="256"/>
            <ac:spMk id="10" creationId="{780FF6B1-A2DE-A048-1B65-A05EF598060A}"/>
          </ac:spMkLst>
        </pc:spChg>
        <pc:spChg chg="mod">
          <ac:chgData name="Rob Kennett" userId="cee29c96-fc75-4aee-8d95-80d4ea500473" providerId="ADAL" clId="{C900BF50-21DF-4D60-8D4B-C8ABC248691F}" dt="2026-02-23T17:03:39.304" v="211" actId="14100"/>
          <ac:spMkLst>
            <pc:docMk/>
            <pc:sldMk cId="2234277813" sldId="256"/>
            <ac:spMk id="11" creationId="{72D18939-D3DA-7F0C-76A7-410BF27DE0DD}"/>
          </ac:spMkLst>
        </pc:spChg>
        <pc:spChg chg="mod">
          <ac:chgData name="Rob Kennett" userId="cee29c96-fc75-4aee-8d95-80d4ea500473" providerId="ADAL" clId="{C900BF50-21DF-4D60-8D4B-C8ABC248691F}" dt="2026-02-23T17:05:35.562" v="222" actId="20577"/>
          <ac:spMkLst>
            <pc:docMk/>
            <pc:sldMk cId="2234277813" sldId="256"/>
            <ac:spMk id="13" creationId="{EF141DEF-4B6B-6D8C-BE00-653570D2C4B8}"/>
          </ac:spMkLst>
        </pc:spChg>
        <pc:spChg chg="mod">
          <ac:chgData name="Rob Kennett" userId="cee29c96-fc75-4aee-8d95-80d4ea500473" providerId="ADAL" clId="{C900BF50-21DF-4D60-8D4B-C8ABC248691F}" dt="2026-02-23T17:14:35.557" v="335" actId="20577"/>
          <ac:spMkLst>
            <pc:docMk/>
            <pc:sldMk cId="2234277813" sldId="256"/>
            <ac:spMk id="23" creationId="{6D29097E-5F64-A372-D982-BBEDD5E06E57}"/>
          </ac:spMkLst>
        </pc:spChg>
        <pc:spChg chg="mod">
          <ac:chgData name="Rob Kennett" userId="cee29c96-fc75-4aee-8d95-80d4ea500473" providerId="ADAL" clId="{C900BF50-21DF-4D60-8D4B-C8ABC248691F}" dt="2026-02-23T17:10:38.619" v="265" actId="20577"/>
          <ac:spMkLst>
            <pc:docMk/>
            <pc:sldMk cId="2234277813" sldId="256"/>
            <ac:spMk id="27" creationId="{3C659CF6-5C7E-47EA-9EB0-D96D4BFDF428}"/>
          </ac:spMkLst>
        </pc:spChg>
        <pc:spChg chg="mod">
          <ac:chgData name="Rob Kennett" userId="cee29c96-fc75-4aee-8d95-80d4ea500473" providerId="ADAL" clId="{C900BF50-21DF-4D60-8D4B-C8ABC248691F}" dt="2026-02-23T17:11:51.428" v="281" actId="20577"/>
          <ac:spMkLst>
            <pc:docMk/>
            <pc:sldMk cId="2234277813" sldId="256"/>
            <ac:spMk id="42" creationId="{12343E8A-1835-4D38-98E4-7E51CF780A98}"/>
          </ac:spMkLst>
        </pc:spChg>
        <pc:picChg chg="mod">
          <ac:chgData name="Rob Kennett" userId="cee29c96-fc75-4aee-8d95-80d4ea500473" providerId="ADAL" clId="{C900BF50-21DF-4D60-8D4B-C8ABC248691F}" dt="2026-02-23T17:04:11.183" v="216" actId="1076"/>
          <ac:picMkLst>
            <pc:docMk/>
            <pc:sldMk cId="2234277813" sldId="256"/>
            <ac:picMk id="4" creationId="{31B747B7-68B7-4A56-9AB6-1C5D7F9ACD70}"/>
          </ac:picMkLst>
        </pc:picChg>
        <pc:picChg chg="mod">
          <ac:chgData name="Rob Kennett" userId="cee29c96-fc75-4aee-8d95-80d4ea500473" providerId="ADAL" clId="{C900BF50-21DF-4D60-8D4B-C8ABC248691F}" dt="2026-02-23T17:04:01.533" v="214" actId="1076"/>
          <ac:picMkLst>
            <pc:docMk/>
            <pc:sldMk cId="2234277813" sldId="256"/>
            <ac:picMk id="5" creationId="{33BB6206-A13B-484B-8CFE-EF1539F628A7}"/>
          </ac:picMkLst>
        </pc:picChg>
        <pc:picChg chg="mod">
          <ac:chgData name="Rob Kennett" userId="cee29c96-fc75-4aee-8d95-80d4ea500473" providerId="ADAL" clId="{C900BF50-21DF-4D60-8D4B-C8ABC248691F}" dt="2026-02-23T17:03:31.419" v="209" actId="1076"/>
          <ac:picMkLst>
            <pc:docMk/>
            <pc:sldMk cId="2234277813" sldId="256"/>
            <ac:picMk id="6" creationId="{F6DBF800-983F-46EE-B3D3-063AD4E026B8}"/>
          </ac:picMkLst>
        </pc:picChg>
        <pc:picChg chg="add del mod">
          <ac:chgData name="Rob Kennett" userId="cee29c96-fc75-4aee-8d95-80d4ea500473" providerId="ADAL" clId="{C900BF50-21DF-4D60-8D4B-C8ABC248691F}" dt="2026-02-23T17:03:33.250" v="210" actId="1076"/>
          <ac:picMkLst>
            <pc:docMk/>
            <pc:sldMk cId="2234277813" sldId="256"/>
            <ac:picMk id="14" creationId="{CE40DC54-643A-400B-BF65-0437413BB4D2}"/>
          </ac:picMkLst>
        </pc:picChg>
        <pc:picChg chg="add del">
          <ac:chgData name="Rob Kennett" userId="cee29c96-fc75-4aee-8d95-80d4ea500473" providerId="ADAL" clId="{C900BF50-21DF-4D60-8D4B-C8ABC248691F}" dt="2026-02-23T17:03:13.542" v="203" actId="478"/>
          <ac:picMkLst>
            <pc:docMk/>
            <pc:sldMk cId="2234277813" sldId="256"/>
            <ac:picMk id="15" creationId="{C6F7CB21-9D65-421A-98E1-514FD8173FD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0E7E4-6A09-7C96-81DE-257F4F2CEC2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ECF425A-7FE0-1740-6DAB-43D1AF9D81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68B435-BE00-0991-1F30-63009E1D0BC2}"/>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5" name="Footer Placeholder 4">
            <a:extLst>
              <a:ext uri="{FF2B5EF4-FFF2-40B4-BE49-F238E27FC236}">
                <a16:creationId xmlns:a16="http://schemas.microsoft.com/office/drawing/2014/main" id="{9AA7CCF8-2AE2-768C-1CC3-DBB31A084F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F73676-2662-BB08-CB73-3D2B7249D71E}"/>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591018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FC6F-037A-7902-8ED8-72CF72721F2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C1D1FFB-8C5E-5CE7-0905-98A2C277764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821D08-B2B3-BF89-94B2-F9B0E032FB10}"/>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5" name="Footer Placeholder 4">
            <a:extLst>
              <a:ext uri="{FF2B5EF4-FFF2-40B4-BE49-F238E27FC236}">
                <a16:creationId xmlns:a16="http://schemas.microsoft.com/office/drawing/2014/main" id="{BCCD9382-F8F3-0ABB-2352-574F393CB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758647-5701-AC66-B103-E8169E8942A8}"/>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8625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890A-FCCE-4697-C59E-FD91A1A34B9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B722EAB-88C1-A124-0049-90FE71209F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F18F7D1-3197-B3C2-4F81-D7B282DC8E5F}"/>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5" name="Footer Placeholder 4">
            <a:extLst>
              <a:ext uri="{FF2B5EF4-FFF2-40B4-BE49-F238E27FC236}">
                <a16:creationId xmlns:a16="http://schemas.microsoft.com/office/drawing/2014/main" id="{4CACFCEE-A605-5DE6-5945-9A8E6C4252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3D5B8C-FFAD-F639-640A-E4A3A968FF06}"/>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4051596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35D78-A198-8EAF-3A1A-45398F7EC7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F8D7DFF-9F50-5962-8E25-97D38F01B1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24A7BEE-91CB-C7BB-A62C-1D79DFB999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CAA8EB5-59B4-3A1E-7ADA-25ED2F383196}"/>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6" name="Footer Placeholder 5">
            <a:extLst>
              <a:ext uri="{FF2B5EF4-FFF2-40B4-BE49-F238E27FC236}">
                <a16:creationId xmlns:a16="http://schemas.microsoft.com/office/drawing/2014/main" id="{C3D1A332-0641-760E-293C-524C277BFB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9C3A41-9B72-3541-BC97-C7296B15EA6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583184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6DB5-AAAF-5755-CF3E-5BD529970FB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6DB403-98CF-B741-2315-B99A183221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9959078-E2D4-3A6F-6939-C16B043A185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256F016-55BF-446B-0FAE-2C45E20698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86B5898-17C1-1FC2-D387-B0FDAAE2E7E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03F020E-C164-B7F0-6976-EB0BBEBA59B6}"/>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8" name="Footer Placeholder 7">
            <a:extLst>
              <a:ext uri="{FF2B5EF4-FFF2-40B4-BE49-F238E27FC236}">
                <a16:creationId xmlns:a16="http://schemas.microsoft.com/office/drawing/2014/main" id="{1F0BD154-031D-5589-2AB0-04A8F9EA21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5938DA7-D8CA-18ED-F90C-4B8B0DBB9832}"/>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180833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FA05D-6DC4-3617-A97D-603003CCEFD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5E1D85E-ABAE-AB26-BCA7-E02D1A7FAFBE}"/>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4" name="Footer Placeholder 3">
            <a:extLst>
              <a:ext uri="{FF2B5EF4-FFF2-40B4-BE49-F238E27FC236}">
                <a16:creationId xmlns:a16="http://schemas.microsoft.com/office/drawing/2014/main" id="{6ACA1C6E-B6DE-ED6F-754E-674D9D184F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4BB5F26-43AC-0ED7-A699-05DCBCDE0CCD}"/>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001101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6AD654-9CB0-09E0-F318-072E5CDEC2A3}"/>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3" name="Footer Placeholder 2">
            <a:extLst>
              <a:ext uri="{FF2B5EF4-FFF2-40B4-BE49-F238E27FC236}">
                <a16:creationId xmlns:a16="http://schemas.microsoft.com/office/drawing/2014/main" id="{83402225-20BA-7861-414E-9F1190D832F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3926AC-8FEF-5284-03CD-73316DCEA1C3}"/>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804216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2829C-5434-836C-6EBA-446917E05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B5F3227-59E5-10EB-705D-273EE97505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6C8BC79-A92E-6D40-207B-ED645587F4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5CE35EE-8235-0AA5-FDAD-B9423B1C27DD}"/>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6" name="Footer Placeholder 5">
            <a:extLst>
              <a:ext uri="{FF2B5EF4-FFF2-40B4-BE49-F238E27FC236}">
                <a16:creationId xmlns:a16="http://schemas.microsoft.com/office/drawing/2014/main" id="{1CC618BD-EC5C-B0A6-F98B-63DC5B35DB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14603E-1A31-58EA-C617-1D73079DEB61}"/>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257040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7D75E-D083-485E-0817-68006D6D9B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5FF4784-60FF-CA1C-3130-700E1AE6F2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7ADA5B-42E6-2C69-89D3-8C63E95E96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2C398DC-A127-2CE7-416B-63D7B1FA89BC}"/>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6" name="Footer Placeholder 5">
            <a:extLst>
              <a:ext uri="{FF2B5EF4-FFF2-40B4-BE49-F238E27FC236}">
                <a16:creationId xmlns:a16="http://schemas.microsoft.com/office/drawing/2014/main" id="{8E6F6C2E-377C-BDC1-9587-E30549E921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0A796D-0049-739E-E79A-4DFECE6D44BB}"/>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1668287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6C31F-A499-4065-467E-FDA0BCD42FB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4A8C810-A910-2F81-D3DE-4665388842F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9520D3-85A2-BC8C-A40D-F063A6DD283C}"/>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5" name="Footer Placeholder 4">
            <a:extLst>
              <a:ext uri="{FF2B5EF4-FFF2-40B4-BE49-F238E27FC236}">
                <a16:creationId xmlns:a16="http://schemas.microsoft.com/office/drawing/2014/main" id="{75842767-90AC-0C3F-DB83-DBAA471CE0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67A44-D285-9784-356E-F369913A13D0}"/>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3119021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F6E25-02A7-2A8A-2ADD-DC25656FFD8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0B6B9D-95B2-6920-E332-6A70C3069D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5AC349-D45B-7E2A-841E-C6026AA60E8D}"/>
              </a:ext>
            </a:extLst>
          </p:cNvPr>
          <p:cNvSpPr>
            <a:spLocks noGrp="1"/>
          </p:cNvSpPr>
          <p:nvPr>
            <p:ph type="dt" sz="half" idx="10"/>
          </p:nvPr>
        </p:nvSpPr>
        <p:spPr/>
        <p:txBody>
          <a:bodyPr/>
          <a:lstStyle/>
          <a:p>
            <a:fld id="{0EFEE06E-85B9-B14B-BB6C-DF19EE4E811A}" type="datetimeFigureOut">
              <a:rPr lang="en-US" smtClean="0"/>
              <a:t>2/23/2026</a:t>
            </a:fld>
            <a:endParaRPr lang="en-US"/>
          </a:p>
        </p:txBody>
      </p:sp>
      <p:sp>
        <p:nvSpPr>
          <p:cNvPr id="5" name="Footer Placeholder 4">
            <a:extLst>
              <a:ext uri="{FF2B5EF4-FFF2-40B4-BE49-F238E27FC236}">
                <a16:creationId xmlns:a16="http://schemas.microsoft.com/office/drawing/2014/main" id="{B3E42323-88D8-0702-CB98-E465ECBEF7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355554-5AEC-E88B-A7E5-C1B7A779F187}"/>
              </a:ext>
            </a:extLst>
          </p:cNvPr>
          <p:cNvSpPr>
            <a:spLocks noGrp="1"/>
          </p:cNvSpPr>
          <p:nvPr>
            <p:ph type="sldNum" sz="quarter" idx="12"/>
          </p:nvPr>
        </p:nvSpPr>
        <p:spPr/>
        <p:txBody>
          <a:bodyPr/>
          <a:lstStyle/>
          <a:p>
            <a:fld id="{6A0EC8B8-8836-6046-B045-50BAE4CD1C78}" type="slidenum">
              <a:rPr lang="en-US" smtClean="0"/>
              <a:t>‹#›</a:t>
            </a:fld>
            <a:endParaRPr lang="en-US"/>
          </a:p>
        </p:txBody>
      </p:sp>
    </p:spTree>
    <p:extLst>
      <p:ext uri="{BB962C8B-B14F-4D97-AF65-F5344CB8AC3E}">
        <p14:creationId xmlns:p14="http://schemas.microsoft.com/office/powerpoint/2010/main" val="272334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B9CCCD-1AE9-732D-E34D-033BB2C933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DB35FF9-0F6D-06B2-DEE5-B4F4B8EC39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6019A7E-2F5A-8BF3-10C0-CBA97F2FE0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EE06E-85B9-B14B-BB6C-DF19EE4E811A}" type="datetimeFigureOut">
              <a:rPr lang="en-US" smtClean="0"/>
              <a:t>2/23/2026</a:t>
            </a:fld>
            <a:endParaRPr lang="en-US"/>
          </a:p>
        </p:txBody>
      </p:sp>
      <p:sp>
        <p:nvSpPr>
          <p:cNvPr id="5" name="Footer Placeholder 4">
            <a:extLst>
              <a:ext uri="{FF2B5EF4-FFF2-40B4-BE49-F238E27FC236}">
                <a16:creationId xmlns:a16="http://schemas.microsoft.com/office/drawing/2014/main" id="{F9BDC73C-45FD-72BA-6F87-6BA88E5569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716CAC-BDAC-3FD8-7066-93FE4228BB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0EC8B8-8836-6046-B045-50BAE4CD1C78}" type="slidenum">
              <a:rPr lang="en-US" smtClean="0"/>
              <a:t>‹#›</a:t>
            </a:fld>
            <a:endParaRPr lang="en-US"/>
          </a:p>
        </p:txBody>
      </p:sp>
    </p:spTree>
    <p:extLst>
      <p:ext uri="{BB962C8B-B14F-4D97-AF65-F5344CB8AC3E}">
        <p14:creationId xmlns:p14="http://schemas.microsoft.com/office/powerpoint/2010/main" val="162867151"/>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77A7E-E2E2-F122-DC92-8B05D324A8E4}"/>
              </a:ext>
            </a:extLst>
          </p:cNvPr>
          <p:cNvSpPr>
            <a:spLocks noGrp="1"/>
          </p:cNvSpPr>
          <p:nvPr>
            <p:ph type="ctrTitle"/>
          </p:nvPr>
        </p:nvSpPr>
        <p:spPr>
          <a:xfrm>
            <a:off x="3503599" y="139557"/>
            <a:ext cx="3599248" cy="514845"/>
          </a:xfrm>
        </p:spPr>
        <p:style>
          <a:lnRef idx="2">
            <a:schemeClr val="dk1"/>
          </a:lnRef>
          <a:fillRef idx="1">
            <a:schemeClr val="lt1"/>
          </a:fillRef>
          <a:effectRef idx="0">
            <a:schemeClr val="dk1"/>
          </a:effectRef>
          <a:fontRef idx="minor">
            <a:schemeClr val="dk1"/>
          </a:fontRef>
        </p:style>
        <p:txBody>
          <a:bodyPr>
            <a:noAutofit/>
          </a:bodyPr>
          <a:lstStyle/>
          <a:p>
            <a:r>
              <a:rPr lang="en-US" sz="2400" dirty="0">
                <a:latin typeface="Twinkl" panose="02000000000000000000" pitchFamily="2" charset="77"/>
              </a:rPr>
              <a:t>Term 4 Newsletter </a:t>
            </a:r>
          </a:p>
        </p:txBody>
      </p:sp>
      <p:sp>
        <p:nvSpPr>
          <p:cNvPr id="7" name="Text Box 1">
            <a:extLst>
              <a:ext uri="{FF2B5EF4-FFF2-40B4-BE49-F238E27FC236}">
                <a16:creationId xmlns:a16="http://schemas.microsoft.com/office/drawing/2014/main" id="{CA8FF045-811A-7186-3890-F16F80BD99BE}"/>
              </a:ext>
            </a:extLst>
          </p:cNvPr>
          <p:cNvSpPr txBox="1"/>
          <p:nvPr/>
        </p:nvSpPr>
        <p:spPr>
          <a:xfrm>
            <a:off x="62226" y="67287"/>
            <a:ext cx="3340625" cy="4105218"/>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latin typeface="Twinkl" panose="02000000000000000000"/>
                <a:ea typeface="Calibri" panose="020F0502020204030204" pitchFamily="34" charset="0"/>
                <a:cs typeface="Times New Roman" panose="02020603050405020304" pitchFamily="18" charset="0"/>
              </a:rPr>
              <a:t>Topic - Our Local Area</a:t>
            </a:r>
          </a:p>
          <a:p>
            <a:pPr algn="ctr" fontAlgn="base"/>
            <a:r>
              <a:rPr lang="en-GB" sz="1300" dirty="0">
                <a:latin typeface="Twinkl" panose="02000000000000000000"/>
              </a:rPr>
              <a:t>Our topic this term is based on </a:t>
            </a:r>
            <a:r>
              <a:rPr lang="en-GB" sz="1300" dirty="0" err="1">
                <a:latin typeface="Twinkl" panose="02000000000000000000"/>
              </a:rPr>
              <a:t>Littlebourne</a:t>
            </a:r>
            <a:r>
              <a:rPr lang="en-GB" sz="1300" dirty="0">
                <a:latin typeface="Twinkl" panose="02000000000000000000"/>
              </a:rPr>
              <a:t> with our focus on geography. We will be learning about our local human and physical features. We will compare how </a:t>
            </a:r>
            <a:r>
              <a:rPr lang="en-GB" sz="1300" dirty="0" err="1">
                <a:latin typeface="Twinkl" panose="02000000000000000000"/>
              </a:rPr>
              <a:t>Littlebourne</a:t>
            </a:r>
            <a:r>
              <a:rPr lang="en-GB" sz="1300" dirty="0">
                <a:latin typeface="Twinkl" panose="02000000000000000000"/>
              </a:rPr>
              <a:t> is different to Canterbury and consider the differences between rural and urban areas. </a:t>
            </a:r>
            <a:r>
              <a:rPr lang="en-US" sz="1300" dirty="0">
                <a:latin typeface="Twinkl" panose="02000000000000000000"/>
              </a:rPr>
              <a:t>​</a:t>
            </a:r>
          </a:p>
          <a:p>
            <a:pPr algn="ctr" fontAlgn="base"/>
            <a:endParaRPr lang="en-US" sz="1300" dirty="0">
              <a:latin typeface="Twinkl" panose="02000000000000000000"/>
            </a:endParaRPr>
          </a:p>
          <a:p>
            <a:pPr algn="ctr" fontAlgn="base"/>
            <a:r>
              <a:rPr lang="en-GB" sz="1300" dirty="0">
                <a:latin typeface="Twinkl" panose="02000000000000000000"/>
              </a:rPr>
              <a:t>Our key vocabulary this term is; city, town, village, farm, shop, park, church, house, river, rural and urban.</a:t>
            </a:r>
          </a:p>
          <a:p>
            <a:pPr fontAlgn="base"/>
            <a:r>
              <a:rPr lang="en-GB" sz="1300" dirty="0">
                <a:latin typeface="Twinkl" panose="02000000000000000000"/>
              </a:rPr>
              <a:t>  </a:t>
            </a:r>
            <a:endParaRPr lang="en-GB" sz="1300" dirty="0">
              <a:latin typeface="Twinkl" panose="02000000000000000000" pitchFamily="2" charset="77"/>
              <a:ea typeface="Calibri" panose="020F0502020204030204" pitchFamily="34" charset="0"/>
              <a:cs typeface="Times New Roman" panose="02020603050405020304" pitchFamily="18" charset="0"/>
            </a:endParaRPr>
          </a:p>
        </p:txBody>
      </p:sp>
      <p:sp>
        <p:nvSpPr>
          <p:cNvPr id="8" name="Text Box 1">
            <a:extLst>
              <a:ext uri="{FF2B5EF4-FFF2-40B4-BE49-F238E27FC236}">
                <a16:creationId xmlns:a16="http://schemas.microsoft.com/office/drawing/2014/main" id="{07872C75-E96B-244D-2728-A804F14F4B67}"/>
              </a:ext>
            </a:extLst>
          </p:cNvPr>
          <p:cNvSpPr txBox="1"/>
          <p:nvPr/>
        </p:nvSpPr>
        <p:spPr>
          <a:xfrm>
            <a:off x="7297482" y="67287"/>
            <a:ext cx="4721477" cy="2134336"/>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English</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Drawing club continues to be one of the most exciting parts of our day! Each child has unique ideas, and we have had some outstanding drawings and sentences. We have more interesting stories comping up this term, starting with…Where The Wild Things Are!</a:t>
            </a:r>
            <a:endParaRPr lang="en-GB" sz="1300" b="1" u="sng"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9" name="Text Box 1">
            <a:extLst>
              <a:ext uri="{FF2B5EF4-FFF2-40B4-BE49-F238E27FC236}">
                <a16:creationId xmlns:a16="http://schemas.microsoft.com/office/drawing/2014/main" id="{854E844C-C9FC-4189-B015-B63C1CF2C8BD}"/>
              </a:ext>
            </a:extLst>
          </p:cNvPr>
          <p:cNvSpPr txBox="1"/>
          <p:nvPr/>
        </p:nvSpPr>
        <p:spPr>
          <a:xfrm>
            <a:off x="3503170" y="739685"/>
            <a:ext cx="3614716" cy="1225261"/>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Science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In science, we will be understanding how we can group animals using their different characteristics, before also looking at the change of season from winter to spring.</a:t>
            </a:r>
            <a:endParaRPr lang="en-GB" sz="1300" b="1" u="sng" dirty="0">
              <a:latin typeface="Twinkl" panose="02000000000000000000" pitchFamily="2" charset="77"/>
              <a:ea typeface="Calibri" panose="020F0502020204030204" pitchFamily="34" charset="0"/>
              <a:cs typeface="Times New Roman" panose="02020603050405020304" pitchFamily="18" charset="0"/>
            </a:endParaRPr>
          </a:p>
        </p:txBody>
      </p:sp>
      <p:sp>
        <p:nvSpPr>
          <p:cNvPr id="10" name="Text Box 1">
            <a:extLst>
              <a:ext uri="{FF2B5EF4-FFF2-40B4-BE49-F238E27FC236}">
                <a16:creationId xmlns:a16="http://schemas.microsoft.com/office/drawing/2014/main" id="{780FF6B1-A2DE-A048-1B65-A05EF598060A}"/>
              </a:ext>
            </a:extLst>
          </p:cNvPr>
          <p:cNvSpPr txBox="1"/>
          <p:nvPr/>
        </p:nvSpPr>
        <p:spPr>
          <a:xfrm>
            <a:off x="7314468" y="2300675"/>
            <a:ext cx="4758393" cy="137659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Maths</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We are going to have a big focus on</a:t>
            </a:r>
            <a:r>
              <a:rPr lang="en-GB" sz="1300" dirty="0">
                <a:latin typeface="Twinkl" panose="02000000000000000000" pitchFamily="2" charset="77"/>
                <a:ea typeface="Calibri" panose="020F0502020204030204" pitchFamily="34" charset="0"/>
                <a:cs typeface="Times New Roman" panose="02020603050405020304" pitchFamily="18" charset="0"/>
              </a:rPr>
              <a:t> maths</a:t>
            </a:r>
            <a:r>
              <a:rPr lang="en-GB" sz="1300" dirty="0">
                <a:effectLst/>
                <a:latin typeface="Twinkl" panose="02000000000000000000" pitchFamily="2" charset="77"/>
                <a:ea typeface="Calibri" panose="020F0502020204030204" pitchFamily="34" charset="0"/>
                <a:cs typeface="Times New Roman" panose="02020603050405020304" pitchFamily="18" charset="0"/>
              </a:rPr>
              <a:t> this term, </a:t>
            </a:r>
            <a:r>
              <a:rPr lang="en-GB" sz="1300" dirty="0">
                <a:latin typeface="Twinkl" panose="02000000000000000000" pitchFamily="2" charset="77"/>
                <a:ea typeface="Calibri" panose="020F0502020204030204" pitchFamily="34" charset="0"/>
                <a:cs typeface="Times New Roman" panose="02020603050405020304" pitchFamily="18" charset="0"/>
              </a:rPr>
              <a:t>starting with our place value knowledge to 50, before moving on to multiplication and division. We are also very lucky to have an artist visiting Owls to teach maths in an exciting and creative way!</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endParaRPr lang="en-GB" sz="1300" dirty="0">
              <a:latin typeface="Twinkl" panose="02000000000000000000" pitchFamily="2" charset="77"/>
              <a:ea typeface="Calibri" panose="020F0502020204030204" pitchFamily="34" charset="0"/>
              <a:cs typeface="Times New Roman" panose="02020603050405020304" pitchFamily="18" charset="0"/>
            </a:endParaRPr>
          </a:p>
        </p:txBody>
      </p:sp>
      <p:sp>
        <p:nvSpPr>
          <p:cNvPr id="11" name="Text Box 1">
            <a:extLst>
              <a:ext uri="{FF2B5EF4-FFF2-40B4-BE49-F238E27FC236}">
                <a16:creationId xmlns:a16="http://schemas.microsoft.com/office/drawing/2014/main" id="{72D18939-D3DA-7F0C-76A7-410BF27DE0DD}"/>
              </a:ext>
            </a:extLst>
          </p:cNvPr>
          <p:cNvSpPr txBox="1"/>
          <p:nvPr/>
        </p:nvSpPr>
        <p:spPr>
          <a:xfrm>
            <a:off x="7297482" y="3765096"/>
            <a:ext cx="4758394" cy="3003081"/>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PE days are </a:t>
            </a:r>
            <a:r>
              <a:rPr lang="en-GB" sz="1300" b="1" dirty="0">
                <a:latin typeface="Twinkl" panose="02000000000000000000" pitchFamily="2" charset="77"/>
                <a:ea typeface="Calibri" panose="020F0502020204030204" pitchFamily="34" charset="0"/>
                <a:cs typeface="Times New Roman" panose="02020603050405020304" pitchFamily="18" charset="0"/>
              </a:rPr>
              <a:t>Tuesday</a:t>
            </a:r>
            <a:r>
              <a:rPr lang="en-GB" sz="1300" dirty="0">
                <a:latin typeface="Twinkl" panose="02000000000000000000" pitchFamily="2" charset="77"/>
                <a:ea typeface="Calibri" panose="020F0502020204030204" pitchFamily="34" charset="0"/>
                <a:cs typeface="Times New Roman" panose="02020603050405020304" pitchFamily="18" charset="0"/>
              </a:rPr>
              <a:t> and </a:t>
            </a:r>
            <a:r>
              <a:rPr lang="en-GB" sz="1300" b="1" dirty="0">
                <a:latin typeface="Twinkl" panose="02000000000000000000" pitchFamily="2" charset="77"/>
                <a:ea typeface="Calibri" panose="020F0502020204030204" pitchFamily="34" charset="0"/>
                <a:cs typeface="Times New Roman" panose="02020603050405020304" pitchFamily="18" charset="0"/>
              </a:rPr>
              <a:t>Friday</a:t>
            </a:r>
            <a:r>
              <a:rPr lang="en-GB" sz="1300" dirty="0">
                <a:latin typeface="Twinkl" panose="02000000000000000000" pitchFamily="2" charset="77"/>
                <a:ea typeface="Calibri" panose="020F0502020204030204" pitchFamily="34" charset="0"/>
                <a:cs typeface="Times New Roman" panose="02020603050405020304" pitchFamily="18" charset="0"/>
              </a:rPr>
              <a:t>. This term, we will be learning how to play handball and hockey.</a:t>
            </a:r>
          </a:p>
          <a:p>
            <a:pPr algn="ctr">
              <a:lnSpc>
                <a:spcPct val="107000"/>
              </a:lnSpc>
              <a:spcAft>
                <a:spcPts val="800"/>
              </a:spcAft>
            </a:pPr>
            <a:r>
              <a:rPr lang="en-GB" sz="1300" b="1" u="sng" dirty="0">
                <a:latin typeface="Twinkl" panose="02000000000000000000" pitchFamily="2" charset="77"/>
                <a:ea typeface="Calibri" panose="020F0502020204030204" pitchFamily="34" charset="0"/>
                <a:cs typeface="Times New Roman" panose="02020603050405020304" pitchFamily="18" charset="0"/>
              </a:rPr>
              <a:t>PLEASE NOTE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Children in Owls Class will no longer be changing in school for PE. Instead, please can children arrive at school on </a:t>
            </a:r>
            <a:r>
              <a:rPr lang="en-GB" sz="1300" b="1" dirty="0">
                <a:effectLst/>
                <a:latin typeface="Twinkl" panose="02000000000000000000" pitchFamily="2" charset="77"/>
                <a:ea typeface="Calibri" panose="020F0502020204030204" pitchFamily="34" charset="0"/>
                <a:cs typeface="Times New Roman" panose="02020603050405020304" pitchFamily="18" charset="0"/>
              </a:rPr>
              <a:t>Tuesdays</a:t>
            </a:r>
            <a:r>
              <a:rPr lang="en-GB" sz="1300" dirty="0">
                <a:effectLst/>
                <a:latin typeface="Twinkl" panose="02000000000000000000" pitchFamily="2" charset="77"/>
                <a:ea typeface="Calibri" panose="020F0502020204030204" pitchFamily="34" charset="0"/>
                <a:cs typeface="Times New Roman" panose="02020603050405020304" pitchFamily="18" charset="0"/>
              </a:rPr>
              <a:t> and </a:t>
            </a:r>
            <a:r>
              <a:rPr lang="en-GB" sz="1300" b="1" dirty="0">
                <a:effectLst/>
                <a:latin typeface="Twinkl" panose="02000000000000000000" pitchFamily="2" charset="77"/>
                <a:ea typeface="Calibri" panose="020F0502020204030204" pitchFamily="34" charset="0"/>
                <a:cs typeface="Times New Roman" panose="02020603050405020304" pitchFamily="18" charset="0"/>
              </a:rPr>
              <a:t>Fridays</a:t>
            </a:r>
            <a:r>
              <a:rPr lang="en-GB" sz="1300" dirty="0">
                <a:effectLst/>
                <a:latin typeface="Twinkl" panose="02000000000000000000" pitchFamily="2" charset="77"/>
                <a:ea typeface="Calibri" panose="020F0502020204030204" pitchFamily="34" charset="0"/>
                <a:cs typeface="Times New Roman" panose="02020603050405020304" pitchFamily="18" charset="0"/>
              </a:rPr>
              <a:t> in their PE kit, wearing school uniform as usual on the other days.</a:t>
            </a:r>
            <a:br>
              <a:rPr lang="en-GB" sz="1300" b="1" u="sng" dirty="0">
                <a:effectLst/>
                <a:latin typeface="Twinkl" panose="02000000000000000000" pitchFamily="2" charset="77"/>
                <a:ea typeface="Calibri" panose="020F0502020204030204" pitchFamily="34" charset="0"/>
                <a:cs typeface="Times New Roman" panose="02020603050405020304" pitchFamily="18" charset="0"/>
              </a:rPr>
            </a:b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
        <p:nvSpPr>
          <p:cNvPr id="13" name="Text Box 1">
            <a:extLst>
              <a:ext uri="{FF2B5EF4-FFF2-40B4-BE49-F238E27FC236}">
                <a16:creationId xmlns:a16="http://schemas.microsoft.com/office/drawing/2014/main" id="{EF141DEF-4B6B-6D8C-BE00-653570D2C4B8}"/>
              </a:ext>
            </a:extLst>
          </p:cNvPr>
          <p:cNvSpPr txBox="1"/>
          <p:nvPr/>
        </p:nvSpPr>
        <p:spPr>
          <a:xfrm>
            <a:off x="3503599" y="4819299"/>
            <a:ext cx="3608356" cy="1933477"/>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RE</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Our key question is; ‘Why does Easter matter to Christians?’. We’ll learn about the Easter story, link this to salvation, consider why Easter is so significant to Christians and look at the symbols of Easter.</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BE32A454-7C9F-8831-9C97-93E07DEEA6BE}"/>
              </a:ext>
            </a:extLst>
          </p:cNvPr>
          <p:cNvPicPr>
            <a:picLocks noChangeAspect="1"/>
          </p:cNvPicPr>
          <p:nvPr/>
        </p:nvPicPr>
        <p:blipFill>
          <a:blip r:embed="rId2"/>
          <a:stretch>
            <a:fillRect/>
          </a:stretch>
        </p:blipFill>
        <p:spPr>
          <a:xfrm>
            <a:off x="3571140" y="193902"/>
            <a:ext cx="368666" cy="410402"/>
          </a:xfrm>
          <a:prstGeom prst="rect">
            <a:avLst/>
          </a:prstGeom>
        </p:spPr>
      </p:pic>
      <p:sp>
        <p:nvSpPr>
          <p:cNvPr id="23" name="Text Box 1">
            <a:extLst>
              <a:ext uri="{FF2B5EF4-FFF2-40B4-BE49-F238E27FC236}">
                <a16:creationId xmlns:a16="http://schemas.microsoft.com/office/drawing/2014/main" id="{6D29097E-5F64-A372-D982-BBEDD5E06E57}"/>
              </a:ext>
            </a:extLst>
          </p:cNvPr>
          <p:cNvSpPr txBox="1"/>
          <p:nvPr/>
        </p:nvSpPr>
        <p:spPr>
          <a:xfrm>
            <a:off x="3501142" y="2050230"/>
            <a:ext cx="3616744" cy="268039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Homework</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Spelling homework will pause this term while we assess the children’s ability to write high frequency words correctly. This will enable us to provide accurate, individualised feedback and prepare areas for development at parent’s evening, where you will be given further spellings to work on with your child.</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We will, as always, be checking reading books as regularly as possible to ensure everyone is able to work through the reading race to earn a prize.</a:t>
            </a:r>
          </a:p>
          <a:p>
            <a:pPr algn="ctr">
              <a:lnSpc>
                <a:spcPct val="107000"/>
              </a:lnSpc>
              <a:spcAft>
                <a:spcPts val="800"/>
              </a:spcAft>
            </a:pP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pic>
        <p:nvPicPr>
          <p:cNvPr id="41" name="Picture 40" descr="Littlebourne Village Sign © Oast House Archive :: Geograph Britain and ...">
            <a:extLst>
              <a:ext uri="{FF2B5EF4-FFF2-40B4-BE49-F238E27FC236}">
                <a16:creationId xmlns:a16="http://schemas.microsoft.com/office/drawing/2014/main" id="{33423E62-8932-40C4-8D52-B747D555859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7262" y="2694395"/>
            <a:ext cx="917298" cy="1132287"/>
          </a:xfrm>
          <a:prstGeom prst="rect">
            <a:avLst/>
          </a:prstGeom>
          <a:noFill/>
          <a:ln>
            <a:noFill/>
          </a:ln>
        </p:spPr>
      </p:pic>
      <p:pic>
        <p:nvPicPr>
          <p:cNvPr id="26" name="Picture 25">
            <a:extLst>
              <a:ext uri="{FF2B5EF4-FFF2-40B4-BE49-F238E27FC236}">
                <a16:creationId xmlns:a16="http://schemas.microsoft.com/office/drawing/2014/main" id="{F93EDCE7-747E-8C70-CA38-3E80F317E946}"/>
              </a:ext>
            </a:extLst>
          </p:cNvPr>
          <p:cNvPicPr>
            <a:picLocks noChangeAspect="1"/>
          </p:cNvPicPr>
          <p:nvPr/>
        </p:nvPicPr>
        <p:blipFill>
          <a:blip r:embed="rId2"/>
          <a:stretch>
            <a:fillRect/>
          </a:stretch>
        </p:blipFill>
        <p:spPr>
          <a:xfrm>
            <a:off x="6533655" y="193902"/>
            <a:ext cx="368666" cy="410402"/>
          </a:xfrm>
          <a:prstGeom prst="rect">
            <a:avLst/>
          </a:prstGeom>
        </p:spPr>
      </p:pic>
      <p:pic>
        <p:nvPicPr>
          <p:cNvPr id="3" name="Picture 2">
            <a:extLst>
              <a:ext uri="{FF2B5EF4-FFF2-40B4-BE49-F238E27FC236}">
                <a16:creationId xmlns:a16="http://schemas.microsoft.com/office/drawing/2014/main" id="{1279B708-318E-446B-997A-EEA380B1CA1E}"/>
              </a:ext>
            </a:extLst>
          </p:cNvPr>
          <p:cNvPicPr>
            <a:picLocks noChangeAspect="1"/>
          </p:cNvPicPr>
          <p:nvPr/>
        </p:nvPicPr>
        <p:blipFill>
          <a:blip r:embed="rId4"/>
          <a:stretch>
            <a:fillRect/>
          </a:stretch>
        </p:blipFill>
        <p:spPr>
          <a:xfrm>
            <a:off x="212980" y="2579416"/>
            <a:ext cx="2023529" cy="1345729"/>
          </a:xfrm>
          <a:prstGeom prst="rect">
            <a:avLst/>
          </a:prstGeom>
        </p:spPr>
      </p:pic>
      <p:pic>
        <p:nvPicPr>
          <p:cNvPr id="4" name="Picture 3">
            <a:extLst>
              <a:ext uri="{FF2B5EF4-FFF2-40B4-BE49-F238E27FC236}">
                <a16:creationId xmlns:a16="http://schemas.microsoft.com/office/drawing/2014/main" id="{31B747B7-68B7-4A56-9AB6-1C5D7F9ACD70}"/>
              </a:ext>
            </a:extLst>
          </p:cNvPr>
          <p:cNvPicPr>
            <a:picLocks noChangeAspect="1"/>
          </p:cNvPicPr>
          <p:nvPr/>
        </p:nvPicPr>
        <p:blipFill>
          <a:blip r:embed="rId5"/>
          <a:stretch>
            <a:fillRect/>
          </a:stretch>
        </p:blipFill>
        <p:spPr>
          <a:xfrm>
            <a:off x="7786160" y="1272479"/>
            <a:ext cx="1060796" cy="856797"/>
          </a:xfrm>
          <a:prstGeom prst="rect">
            <a:avLst/>
          </a:prstGeom>
          <a:ln>
            <a:solidFill>
              <a:schemeClr val="tx1"/>
            </a:solidFill>
          </a:ln>
        </p:spPr>
      </p:pic>
      <p:pic>
        <p:nvPicPr>
          <p:cNvPr id="5" name="Picture 4">
            <a:extLst>
              <a:ext uri="{FF2B5EF4-FFF2-40B4-BE49-F238E27FC236}">
                <a16:creationId xmlns:a16="http://schemas.microsoft.com/office/drawing/2014/main" id="{33BB6206-A13B-484B-8CFE-EF1539F628A7}"/>
              </a:ext>
            </a:extLst>
          </p:cNvPr>
          <p:cNvPicPr>
            <a:picLocks noChangeAspect="1"/>
          </p:cNvPicPr>
          <p:nvPr/>
        </p:nvPicPr>
        <p:blipFill>
          <a:blip r:embed="rId6"/>
          <a:stretch>
            <a:fillRect/>
          </a:stretch>
        </p:blipFill>
        <p:spPr>
          <a:xfrm>
            <a:off x="10396429" y="1272479"/>
            <a:ext cx="1060796" cy="847417"/>
          </a:xfrm>
          <a:prstGeom prst="rect">
            <a:avLst/>
          </a:prstGeom>
        </p:spPr>
      </p:pic>
      <p:pic>
        <p:nvPicPr>
          <p:cNvPr id="6" name="Picture 5">
            <a:extLst>
              <a:ext uri="{FF2B5EF4-FFF2-40B4-BE49-F238E27FC236}">
                <a16:creationId xmlns:a16="http://schemas.microsoft.com/office/drawing/2014/main" id="{F6DBF800-983F-46EE-B3D3-063AD4E026B8}"/>
              </a:ext>
            </a:extLst>
          </p:cNvPr>
          <p:cNvPicPr>
            <a:picLocks noChangeAspect="1"/>
          </p:cNvPicPr>
          <p:nvPr/>
        </p:nvPicPr>
        <p:blipFill>
          <a:blip r:embed="rId7"/>
          <a:stretch>
            <a:fillRect/>
          </a:stretch>
        </p:blipFill>
        <p:spPr>
          <a:xfrm>
            <a:off x="5849172" y="6057596"/>
            <a:ext cx="1000772" cy="660847"/>
          </a:xfrm>
          <a:prstGeom prst="rect">
            <a:avLst/>
          </a:prstGeom>
        </p:spPr>
      </p:pic>
      <p:pic>
        <p:nvPicPr>
          <p:cNvPr id="14" name="Picture 13">
            <a:extLst>
              <a:ext uri="{FF2B5EF4-FFF2-40B4-BE49-F238E27FC236}">
                <a16:creationId xmlns:a16="http://schemas.microsoft.com/office/drawing/2014/main" id="{CE40DC54-643A-400B-BF65-0437413BB4D2}"/>
              </a:ext>
            </a:extLst>
          </p:cNvPr>
          <p:cNvPicPr>
            <a:picLocks noChangeAspect="1"/>
          </p:cNvPicPr>
          <p:nvPr/>
        </p:nvPicPr>
        <p:blipFill>
          <a:blip r:embed="rId8"/>
          <a:stretch>
            <a:fillRect/>
          </a:stretch>
        </p:blipFill>
        <p:spPr>
          <a:xfrm>
            <a:off x="3939806" y="6057596"/>
            <a:ext cx="653991" cy="653991"/>
          </a:xfrm>
          <a:prstGeom prst="rect">
            <a:avLst/>
          </a:prstGeom>
        </p:spPr>
      </p:pic>
      <p:sp>
        <p:nvSpPr>
          <p:cNvPr id="42" name="Text Box 1">
            <a:extLst>
              <a:ext uri="{FF2B5EF4-FFF2-40B4-BE49-F238E27FC236}">
                <a16:creationId xmlns:a16="http://schemas.microsoft.com/office/drawing/2014/main" id="{12343E8A-1835-4D38-98E4-7E51CF780A98}"/>
              </a:ext>
            </a:extLst>
          </p:cNvPr>
          <p:cNvSpPr txBox="1"/>
          <p:nvPr/>
        </p:nvSpPr>
        <p:spPr>
          <a:xfrm>
            <a:off x="70577" y="4250841"/>
            <a:ext cx="3331059" cy="1634780"/>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PSHE</a:t>
            </a:r>
          </a:p>
          <a:p>
            <a:pPr algn="ctr">
              <a:lnSpc>
                <a:spcPct val="107000"/>
              </a:lnSpc>
              <a:spcAft>
                <a:spcPts val="800"/>
              </a:spcAft>
            </a:pPr>
            <a:r>
              <a:rPr lang="en-GB" sz="1300" dirty="0">
                <a:effectLst/>
                <a:latin typeface="Twinkl" panose="02000000000000000000" pitchFamily="2" charset="77"/>
                <a:ea typeface="Calibri" panose="020F0502020204030204" pitchFamily="34" charset="0"/>
                <a:cs typeface="Times New Roman" panose="02020603050405020304" pitchFamily="18" charset="0"/>
              </a:rPr>
              <a:t>In PSHE, we will be continuing to look at some of the aspects of healthy living including the importance of protection from the sun and who can keep us healthy. We will then </a:t>
            </a:r>
            <a:r>
              <a:rPr lang="en-GB" sz="1300" dirty="0">
                <a:latin typeface="Twinkl" panose="02000000000000000000" pitchFamily="2" charset="77"/>
                <a:ea typeface="Calibri" panose="020F0502020204030204" pitchFamily="34" charset="0"/>
                <a:cs typeface="Times New Roman" panose="02020603050405020304" pitchFamily="18" charset="0"/>
              </a:rPr>
              <a:t>discuss </a:t>
            </a:r>
            <a:r>
              <a:rPr lang="en-GB" sz="1300" dirty="0">
                <a:effectLst/>
                <a:latin typeface="Twinkl" panose="02000000000000000000" pitchFamily="2" charset="77"/>
                <a:ea typeface="Calibri" panose="020F0502020204030204" pitchFamily="34" charset="0"/>
                <a:cs typeface="Times New Roman" panose="02020603050405020304" pitchFamily="18" charset="0"/>
              </a:rPr>
              <a:t>how to be good citizens.</a:t>
            </a:r>
          </a:p>
        </p:txBody>
      </p:sp>
      <p:pic>
        <p:nvPicPr>
          <p:cNvPr id="1026" name="Picture 2" descr="Handball">
            <a:extLst>
              <a:ext uri="{FF2B5EF4-FFF2-40B4-BE49-F238E27FC236}">
                <a16:creationId xmlns:a16="http://schemas.microsoft.com/office/drawing/2014/main" id="{7286238C-C774-4FA2-A11C-0659FF95E44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8882" y="5741039"/>
            <a:ext cx="1482172" cy="98811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Premium Vector | Field hockey stick cartoon vector illustration sport ...">
            <a:extLst>
              <a:ext uri="{FF2B5EF4-FFF2-40B4-BE49-F238E27FC236}">
                <a16:creationId xmlns:a16="http://schemas.microsoft.com/office/drawing/2014/main" id="{19D67EC1-28AA-4035-A43E-FCB28EC705F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396429" y="5752286"/>
            <a:ext cx="911812" cy="911812"/>
          </a:xfrm>
          <a:prstGeom prst="rect">
            <a:avLst/>
          </a:prstGeom>
          <a:noFill/>
          <a:extLst>
            <a:ext uri="{909E8E84-426E-40DD-AFC4-6F175D3DCCD1}">
              <a14:hiddenFill xmlns:a14="http://schemas.microsoft.com/office/drawing/2010/main">
                <a:solidFill>
                  <a:srgbClr val="FFFFFF"/>
                </a:solidFill>
              </a14:hiddenFill>
            </a:ext>
          </a:extLst>
        </p:spPr>
      </p:pic>
      <p:sp>
        <p:nvSpPr>
          <p:cNvPr id="27" name="Text Box 1">
            <a:extLst>
              <a:ext uri="{FF2B5EF4-FFF2-40B4-BE49-F238E27FC236}">
                <a16:creationId xmlns:a16="http://schemas.microsoft.com/office/drawing/2014/main" id="{3C659CF6-5C7E-47EA-9EB0-D96D4BFDF428}"/>
              </a:ext>
            </a:extLst>
          </p:cNvPr>
          <p:cNvSpPr txBox="1"/>
          <p:nvPr/>
        </p:nvSpPr>
        <p:spPr>
          <a:xfrm>
            <a:off x="62226" y="5963956"/>
            <a:ext cx="3331059" cy="804221"/>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300" b="1" u="sng" dirty="0">
                <a:effectLst/>
                <a:latin typeface="Twinkl" panose="02000000000000000000" pitchFamily="2" charset="77"/>
                <a:ea typeface="Calibri" panose="020F0502020204030204" pitchFamily="34" charset="0"/>
                <a:cs typeface="Times New Roman" panose="02020603050405020304" pitchFamily="18" charset="0"/>
              </a:rPr>
              <a:t>DT</a:t>
            </a:r>
          </a:p>
          <a:p>
            <a:pPr algn="ctr">
              <a:lnSpc>
                <a:spcPct val="107000"/>
              </a:lnSpc>
              <a:spcAft>
                <a:spcPts val="800"/>
              </a:spcAft>
            </a:pPr>
            <a:r>
              <a:rPr lang="en-GB" sz="1300" dirty="0">
                <a:latin typeface="Twinkl" panose="02000000000000000000" pitchFamily="2" charset="77"/>
                <a:ea typeface="Calibri" panose="020F0502020204030204" pitchFamily="34" charset="0"/>
                <a:cs typeface="Times New Roman" panose="02020603050405020304" pitchFamily="18" charset="0"/>
              </a:rPr>
              <a:t>In DT this term, we will be exploring stable structures and building our own pencil pot.</a:t>
            </a:r>
            <a:endParaRPr lang="en-GB" sz="1300" dirty="0">
              <a:effectLst/>
              <a:latin typeface="Twinkl" panose="02000000000000000000" pitchFamily="2" charset="77"/>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342778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96C10A7C84B345B4E55746E45F0EC7" ma:contentTypeVersion="13" ma:contentTypeDescription="Create a new document." ma:contentTypeScope="" ma:versionID="dc6b038a81c2a8bf256b119fd60403d0">
  <xsd:schema xmlns:xsd="http://www.w3.org/2001/XMLSchema" xmlns:xs="http://www.w3.org/2001/XMLSchema" xmlns:p="http://schemas.microsoft.com/office/2006/metadata/properties" xmlns:ns3="42cc60ce-fec3-4179-a890-338b1b61e8c2" targetNamespace="http://schemas.microsoft.com/office/2006/metadata/properties" ma:root="true" ma:fieldsID="201af3027b197b19200f59031892e5bf" ns3:_="">
    <xsd:import namespace="42cc60ce-fec3-4179-a890-338b1b61e8c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BillingMetadata" minOccurs="0"/>
                <xsd:element ref="ns3:MediaServiceSystemTags" minOccurs="0"/>
                <xsd:element ref="ns3:MediaServiceOCR" minOccurs="0"/>
                <xsd:element ref="ns3:MediaServiceGenerationTime" minOccurs="0"/>
                <xsd:element ref="ns3:MediaServiceEventHashCode"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cc60ce-fec3-4179-a890-338b1b61e8c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BillingMetadata" ma:index="14" nillable="true" ma:displayName="MediaServiceBillingMetadata" ma:hidden="true" ma:internalName="MediaServiceBillingMetadata" ma:readOnly="true">
      <xsd:simpleType>
        <xsd:restriction base="dms:Note"/>
      </xsd:simpleType>
    </xsd:element>
    <xsd:element name="MediaServiceSystemTags" ma:index="15" nillable="true" ma:displayName="MediaServiceSystemTags" ma:hidden="true" ma:internalName="MediaServiceSystemTags" ma:readOnly="true">
      <xsd:simpleType>
        <xsd:restriction base="dms:Note"/>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2cc60ce-fec3-4179-a890-338b1b61e8c2" xsi:nil="true"/>
  </documentManagement>
</p:properties>
</file>

<file path=customXml/itemProps1.xml><?xml version="1.0" encoding="utf-8"?>
<ds:datastoreItem xmlns:ds="http://schemas.openxmlformats.org/officeDocument/2006/customXml" ds:itemID="{7C1A09F7-12F3-4BAB-BD79-0992ECF352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cc60ce-fec3-4179-a890-338b1b61e8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357A86-A29E-4E1A-9450-F44E5D417FDC}">
  <ds:schemaRefs>
    <ds:schemaRef ds:uri="http://schemas.microsoft.com/sharepoint/v3/contenttype/forms"/>
  </ds:schemaRefs>
</ds:datastoreItem>
</file>

<file path=customXml/itemProps3.xml><?xml version="1.0" encoding="utf-8"?>
<ds:datastoreItem xmlns:ds="http://schemas.openxmlformats.org/officeDocument/2006/customXml" ds:itemID="{26E81F43-4E9F-4F8F-AFB0-4B3D232C5F76}">
  <ds:schemaRefs>
    <ds:schemaRef ds:uri="http://schemas.microsoft.com/office/infopath/2007/PartnerControls"/>
    <ds:schemaRef ds:uri="http://schemas.microsoft.com/office/2006/documentManagement/types"/>
    <ds:schemaRef ds:uri="http://www.w3.org/XML/1998/namespace"/>
    <ds:schemaRef ds:uri="http://purl.org/dc/elements/1.1/"/>
    <ds:schemaRef ds:uri="http://schemas.microsoft.com/office/2006/metadata/properties"/>
    <ds:schemaRef ds:uri="http://schemas.openxmlformats.org/package/2006/metadata/core-properties"/>
    <ds:schemaRef ds:uri="42cc60ce-fec3-4179-a890-338b1b61e8c2"/>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1876</TotalTime>
  <Words>473</Words>
  <Application>Microsoft Office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vt:lpstr>
      <vt:lpstr>Office Theme</vt:lpstr>
      <vt:lpstr>Term 4 Newsletter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 Class 2023</dc:title>
  <dc:creator>Laura Hobbs</dc:creator>
  <cp:lastModifiedBy>Rob Kennett</cp:lastModifiedBy>
  <cp:revision>29</cp:revision>
  <dcterms:created xsi:type="dcterms:W3CDTF">2023-09-07T19:36:19Z</dcterms:created>
  <dcterms:modified xsi:type="dcterms:W3CDTF">2026-02-23T17:17:37Z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0x010100B896C10A7C84B345B4E55746E45F0EC7</vt:lpwstr>
  </property>
</Properties>
</file>